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A4FCE-89DA-4247-9286-83559F6A8A5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F46E88-EC2B-4199-B10E-DFDE6B2BCC7F}">
      <dgm:prSet/>
      <dgm:spPr/>
      <dgm:t>
        <a:bodyPr/>
        <a:lstStyle/>
        <a:p>
          <a:r>
            <a:rPr lang="en-US" b="1" dirty="0" err="1"/>
            <a:t>inom</a:t>
          </a:r>
          <a:r>
            <a:rPr lang="en-US" b="1" dirty="0"/>
            <a:t> </a:t>
          </a:r>
          <a:r>
            <a:rPr lang="en-US" b="1" dirty="0" err="1"/>
            <a:t>politik</a:t>
          </a:r>
          <a:r>
            <a:rPr lang="en-US" b="1" dirty="0"/>
            <a:t> </a:t>
          </a:r>
          <a:r>
            <a:rPr lang="en-US" dirty="0"/>
            <a:t>– </a:t>
          </a:r>
          <a:r>
            <a:rPr lang="en-US" dirty="0" err="1"/>
            <a:t>jämlikhet</a:t>
          </a:r>
          <a:r>
            <a:rPr lang="en-US" dirty="0"/>
            <a:t> – </a:t>
          </a:r>
          <a:r>
            <a:rPr lang="en-US" dirty="0" err="1"/>
            <a:t>frihet</a:t>
          </a:r>
          <a:r>
            <a:rPr lang="en-US" dirty="0"/>
            <a:t>, </a:t>
          </a:r>
          <a:r>
            <a:rPr lang="en-US" dirty="0" err="1"/>
            <a:t>marken</a:t>
          </a:r>
          <a:r>
            <a:rPr lang="en-US" dirty="0"/>
            <a:t> </a:t>
          </a:r>
          <a:r>
            <a:rPr lang="en-US" dirty="0" err="1"/>
            <a:t>tillhör</a:t>
          </a:r>
          <a:r>
            <a:rPr lang="en-US" dirty="0"/>
            <a:t> </a:t>
          </a:r>
          <a:r>
            <a:rPr lang="en-US" dirty="0" err="1"/>
            <a:t>alla</a:t>
          </a:r>
          <a:r>
            <a:rPr lang="en-US" dirty="0"/>
            <a:t>-</a:t>
          </a:r>
        </a:p>
      </dgm:t>
    </dgm:pt>
    <dgm:pt modelId="{71B343FB-5F48-4C23-B512-D614A2747A05}" type="parTrans" cxnId="{8127318C-A6C5-4318-8BE6-E205F5F89B49}">
      <dgm:prSet/>
      <dgm:spPr/>
      <dgm:t>
        <a:bodyPr/>
        <a:lstStyle/>
        <a:p>
          <a:endParaRPr lang="en-US"/>
        </a:p>
      </dgm:t>
    </dgm:pt>
    <dgm:pt modelId="{6AABDB23-0AEE-4335-BB34-AC3BD25C67A1}" type="sibTrans" cxnId="{8127318C-A6C5-4318-8BE6-E205F5F89B49}">
      <dgm:prSet/>
      <dgm:spPr/>
      <dgm:t>
        <a:bodyPr/>
        <a:lstStyle/>
        <a:p>
          <a:endParaRPr lang="en-US"/>
        </a:p>
      </dgm:t>
    </dgm:pt>
    <dgm:pt modelId="{BB658A00-2317-4595-A750-7113EF034C82}">
      <dgm:prSet/>
      <dgm:spPr/>
      <dgm:t>
        <a:bodyPr/>
        <a:lstStyle/>
        <a:p>
          <a:r>
            <a:rPr lang="en-US" b="1" dirty="0" err="1"/>
            <a:t>Folket</a:t>
          </a:r>
          <a:r>
            <a:rPr lang="en-US" dirty="0"/>
            <a:t> ( d v s </a:t>
          </a:r>
          <a:r>
            <a:rPr lang="en-US" b="1" dirty="0" err="1"/>
            <a:t>männen</a:t>
          </a:r>
          <a:r>
            <a:rPr lang="en-US" dirty="0"/>
            <a:t>)ska </a:t>
          </a:r>
          <a:r>
            <a:rPr lang="en-US" dirty="0" err="1"/>
            <a:t>styra</a:t>
          </a:r>
          <a:r>
            <a:rPr lang="en-US" dirty="0"/>
            <a:t>, </a:t>
          </a:r>
          <a:r>
            <a:rPr lang="en-US" dirty="0" err="1"/>
            <a:t>hyllade</a:t>
          </a:r>
          <a:r>
            <a:rPr lang="en-US" dirty="0"/>
            <a:t> </a:t>
          </a:r>
          <a:r>
            <a:rPr lang="en-US" b="1" dirty="0" err="1"/>
            <a:t>Vilden</a:t>
          </a:r>
          <a:r>
            <a:rPr lang="en-US" b="1" dirty="0"/>
            <a:t>/</a:t>
          </a:r>
          <a:r>
            <a:rPr lang="en-US" b="1" dirty="0" err="1"/>
            <a:t>Naturen</a:t>
          </a:r>
          <a:r>
            <a:rPr lang="en-US" dirty="0"/>
            <a:t> </a:t>
          </a:r>
          <a:r>
            <a:rPr lang="en-US" dirty="0" err="1"/>
            <a:t>framför</a:t>
          </a:r>
          <a:r>
            <a:rPr lang="en-US" dirty="0"/>
            <a:t> </a:t>
          </a:r>
          <a:r>
            <a:rPr lang="en-US" dirty="0" err="1"/>
            <a:t>konstlad</a:t>
          </a:r>
          <a:r>
            <a:rPr lang="en-US" dirty="0"/>
            <a:t> </a:t>
          </a:r>
          <a:r>
            <a:rPr lang="en-US" dirty="0" err="1"/>
            <a:t>adel</a:t>
          </a:r>
          <a:r>
            <a:rPr lang="en-US" dirty="0"/>
            <a:t>/</a:t>
          </a:r>
          <a:r>
            <a:rPr lang="en-US" dirty="0" err="1"/>
            <a:t>medelklass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godtrogen</a:t>
          </a:r>
          <a:r>
            <a:rPr lang="en-US" dirty="0"/>
            <a:t> </a:t>
          </a:r>
          <a:r>
            <a:rPr lang="en-US" dirty="0" err="1"/>
            <a:t>bonde</a:t>
          </a:r>
          <a:r>
            <a:rPr lang="en-US" dirty="0"/>
            <a:t>… </a:t>
          </a:r>
        </a:p>
      </dgm:t>
    </dgm:pt>
    <dgm:pt modelId="{4A8365BD-1237-4B08-8386-37F45A8CF396}" type="parTrans" cxnId="{0B8497C9-E0EB-4682-8965-19A0FCD7FC65}">
      <dgm:prSet/>
      <dgm:spPr/>
      <dgm:t>
        <a:bodyPr/>
        <a:lstStyle/>
        <a:p>
          <a:endParaRPr lang="en-US"/>
        </a:p>
      </dgm:t>
    </dgm:pt>
    <dgm:pt modelId="{7E703789-7FA7-45AB-9195-3C4F3DEFAF5B}" type="sibTrans" cxnId="{0B8497C9-E0EB-4682-8965-19A0FCD7FC65}">
      <dgm:prSet/>
      <dgm:spPr/>
      <dgm:t>
        <a:bodyPr/>
        <a:lstStyle/>
        <a:p>
          <a:endParaRPr lang="en-US"/>
        </a:p>
      </dgm:t>
    </dgm:pt>
    <dgm:pt modelId="{865525E5-83E5-48BB-8929-3D73ABE8A5A9}">
      <dgm:prSet/>
      <dgm:spPr/>
      <dgm:t>
        <a:bodyPr/>
        <a:lstStyle/>
        <a:p>
          <a:r>
            <a:rPr lang="en-US" b="1" dirty="0" err="1"/>
            <a:t>Skolpedagogik</a:t>
          </a:r>
          <a:r>
            <a:rPr lang="en-US" b="1" dirty="0"/>
            <a:t> </a:t>
          </a:r>
          <a:r>
            <a:rPr lang="en-US" dirty="0"/>
            <a:t>– </a:t>
          </a:r>
          <a:r>
            <a:rPr lang="en-US" b="1" dirty="0"/>
            <a:t>”Émile”,</a:t>
          </a:r>
          <a:r>
            <a:rPr lang="en-US" dirty="0"/>
            <a:t> </a:t>
          </a:r>
          <a:r>
            <a:rPr lang="en-US" dirty="0" err="1"/>
            <a:t>blanda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/</a:t>
          </a:r>
          <a:r>
            <a:rPr lang="en-US" dirty="0" err="1"/>
            <a:t>praktik</a:t>
          </a:r>
          <a:r>
            <a:rPr lang="en-US" dirty="0"/>
            <a:t> – </a:t>
          </a:r>
          <a:r>
            <a:rPr lang="en-US" dirty="0" err="1"/>
            <a:t>endast</a:t>
          </a:r>
          <a:r>
            <a:rPr lang="en-US" dirty="0"/>
            <a:t> för </a:t>
          </a:r>
          <a:r>
            <a:rPr lang="en-US" dirty="0" err="1"/>
            <a:t>pojkar</a:t>
          </a:r>
          <a:r>
            <a:rPr lang="en-US" dirty="0"/>
            <a:t>…</a:t>
          </a:r>
        </a:p>
      </dgm:t>
    </dgm:pt>
    <dgm:pt modelId="{C922D539-A86A-42B7-A49C-0D6390604D42}" type="parTrans" cxnId="{7081A8CC-94C7-457D-893C-3AB67E4E75EB}">
      <dgm:prSet/>
      <dgm:spPr/>
      <dgm:t>
        <a:bodyPr/>
        <a:lstStyle/>
        <a:p>
          <a:endParaRPr lang="en-US"/>
        </a:p>
      </dgm:t>
    </dgm:pt>
    <dgm:pt modelId="{4755025A-E9E5-424C-8716-E053E0A2E0BE}" type="sibTrans" cxnId="{7081A8CC-94C7-457D-893C-3AB67E4E75EB}">
      <dgm:prSet/>
      <dgm:spPr/>
      <dgm:t>
        <a:bodyPr/>
        <a:lstStyle/>
        <a:p>
          <a:endParaRPr lang="en-US"/>
        </a:p>
      </dgm:t>
    </dgm:pt>
    <dgm:pt modelId="{76081DC5-2314-4D10-9167-A6C5992DE04C}">
      <dgm:prSet/>
      <dgm:spPr/>
      <dgm:t>
        <a:bodyPr/>
        <a:lstStyle/>
        <a:p>
          <a:r>
            <a:rPr lang="en-US" dirty="0" err="1"/>
            <a:t>Flickor</a:t>
          </a:r>
          <a:r>
            <a:rPr lang="en-US" dirty="0"/>
            <a:t> ska </a:t>
          </a:r>
          <a:r>
            <a:rPr lang="en-US" dirty="0" err="1"/>
            <a:t>tränas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lyda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 </a:t>
          </a:r>
          <a:r>
            <a:rPr lang="en-US" dirty="0" err="1"/>
            <a:t>underkasta</a:t>
          </a:r>
          <a:br>
            <a:rPr lang="en-US" dirty="0"/>
          </a:br>
          <a:r>
            <a:rPr lang="en-US" dirty="0"/>
            <a:t>sig </a:t>
          </a:r>
          <a:r>
            <a:rPr lang="en-US" dirty="0" err="1"/>
            <a:t>mannen</a:t>
          </a:r>
          <a:endParaRPr lang="en-US" dirty="0"/>
        </a:p>
      </dgm:t>
    </dgm:pt>
    <dgm:pt modelId="{6149901A-1BCE-4FC3-989F-1644505827F6}" type="parTrans" cxnId="{274C0362-6884-4ED0-922A-51900FC4F69C}">
      <dgm:prSet/>
      <dgm:spPr/>
      <dgm:t>
        <a:bodyPr/>
        <a:lstStyle/>
        <a:p>
          <a:endParaRPr lang="en-US"/>
        </a:p>
      </dgm:t>
    </dgm:pt>
    <dgm:pt modelId="{19A6DB84-2395-4760-A620-24C09FC9C680}" type="sibTrans" cxnId="{274C0362-6884-4ED0-922A-51900FC4F69C}">
      <dgm:prSet/>
      <dgm:spPr/>
      <dgm:t>
        <a:bodyPr/>
        <a:lstStyle/>
        <a:p>
          <a:endParaRPr lang="en-US"/>
        </a:p>
      </dgm:t>
    </dgm:pt>
    <dgm:pt modelId="{3FA8B26E-100B-4029-A9A4-19A3DE3B354A}">
      <dgm:prSet/>
      <dgm:spPr/>
      <dgm:t>
        <a:bodyPr/>
        <a:lstStyle/>
        <a:p>
          <a:r>
            <a:rPr lang="en-US" b="1"/>
            <a:t>Inom litteraturen – </a:t>
          </a:r>
          <a:r>
            <a:rPr lang="en-US"/>
            <a:t>introducerade genre Romantiken – känslor styra, ej förnuft</a:t>
          </a:r>
        </a:p>
      </dgm:t>
    </dgm:pt>
    <dgm:pt modelId="{E3B81FF1-7FD0-4E46-89B5-24E15356037B}" type="parTrans" cxnId="{BB80F94D-9A24-4DA6-8B51-DB2E698C6009}">
      <dgm:prSet/>
      <dgm:spPr/>
      <dgm:t>
        <a:bodyPr/>
        <a:lstStyle/>
        <a:p>
          <a:endParaRPr lang="en-US"/>
        </a:p>
      </dgm:t>
    </dgm:pt>
    <dgm:pt modelId="{C1E474EE-3C4F-4561-BEF2-CDA2C9775B0C}" type="sibTrans" cxnId="{BB80F94D-9A24-4DA6-8B51-DB2E698C6009}">
      <dgm:prSet/>
      <dgm:spPr/>
      <dgm:t>
        <a:bodyPr/>
        <a:lstStyle/>
        <a:p>
          <a:endParaRPr lang="en-US"/>
        </a:p>
      </dgm:t>
    </dgm:pt>
    <dgm:pt modelId="{C89FE429-498A-4701-B590-DF09DD6E1F48}">
      <dgm:prSet/>
      <dgm:spPr/>
      <dgm:t>
        <a:bodyPr/>
        <a:lstStyle/>
        <a:p>
          <a:r>
            <a:rPr lang="en-US" b="1"/>
            <a:t>inom musik </a:t>
          </a:r>
          <a:r>
            <a:rPr lang="en-US"/>
            <a:t>– nytt notsystem</a:t>
          </a:r>
        </a:p>
      </dgm:t>
    </dgm:pt>
    <dgm:pt modelId="{FABD4117-9B4A-41DE-8EC7-BE3A559FD25A}" type="parTrans" cxnId="{6FAC190A-8A30-4DB3-AD96-96D037FC9D46}">
      <dgm:prSet/>
      <dgm:spPr/>
      <dgm:t>
        <a:bodyPr/>
        <a:lstStyle/>
        <a:p>
          <a:endParaRPr lang="en-US"/>
        </a:p>
      </dgm:t>
    </dgm:pt>
    <dgm:pt modelId="{02ED0C0D-51F3-46B6-A9B9-2F41267B22CE}" type="sibTrans" cxnId="{6FAC190A-8A30-4DB3-AD96-96D037FC9D46}">
      <dgm:prSet/>
      <dgm:spPr/>
      <dgm:t>
        <a:bodyPr/>
        <a:lstStyle/>
        <a:p>
          <a:endParaRPr lang="en-US"/>
        </a:p>
      </dgm:t>
    </dgm:pt>
    <dgm:pt modelId="{DFA71AC7-D12E-4891-80AF-000550682720}">
      <dgm:prSet/>
      <dgm:spPr/>
      <dgm:t>
        <a:bodyPr/>
        <a:lstStyle/>
        <a:p>
          <a:r>
            <a:rPr lang="en-US"/>
            <a:t>Samtliga egna barn satte han på barnhem…</a:t>
          </a:r>
        </a:p>
      </dgm:t>
    </dgm:pt>
    <dgm:pt modelId="{A459D1F7-83DF-485B-87B6-94157CA53A28}" type="parTrans" cxnId="{C931F833-420E-4FBF-979E-D073ADCD71D1}">
      <dgm:prSet/>
      <dgm:spPr/>
      <dgm:t>
        <a:bodyPr/>
        <a:lstStyle/>
        <a:p>
          <a:endParaRPr lang="en-US"/>
        </a:p>
      </dgm:t>
    </dgm:pt>
    <dgm:pt modelId="{FC2D56DF-6FCA-47FD-933B-FD4778CA2F2A}" type="sibTrans" cxnId="{C931F833-420E-4FBF-979E-D073ADCD71D1}">
      <dgm:prSet/>
      <dgm:spPr/>
      <dgm:t>
        <a:bodyPr/>
        <a:lstStyle/>
        <a:p>
          <a:endParaRPr lang="en-US"/>
        </a:p>
      </dgm:t>
    </dgm:pt>
    <dgm:pt modelId="{BD9DF4DF-D34A-4443-BC8A-1889ED0DAE28}" type="pres">
      <dgm:prSet presAssocID="{A6EA4FCE-89DA-4247-9286-83559F6A8A5E}" presName="diagram" presStyleCnt="0">
        <dgm:presLayoutVars>
          <dgm:dir/>
          <dgm:resizeHandles val="exact"/>
        </dgm:presLayoutVars>
      </dgm:prSet>
      <dgm:spPr/>
    </dgm:pt>
    <dgm:pt modelId="{AF80D0F4-D232-4DCB-A53C-1E3D05BEAE93}" type="pres">
      <dgm:prSet presAssocID="{65F46E88-EC2B-4199-B10E-DFDE6B2BCC7F}" presName="node" presStyleLbl="node1" presStyleIdx="0" presStyleCnt="6" custAng="0">
        <dgm:presLayoutVars>
          <dgm:bulletEnabled val="1"/>
        </dgm:presLayoutVars>
      </dgm:prSet>
      <dgm:spPr/>
    </dgm:pt>
    <dgm:pt modelId="{1EE5E924-53F5-4126-8B63-76B35961A2C1}" type="pres">
      <dgm:prSet presAssocID="{6AABDB23-0AEE-4335-BB34-AC3BD25C67A1}" presName="sibTrans" presStyleCnt="0"/>
      <dgm:spPr/>
    </dgm:pt>
    <dgm:pt modelId="{C4C5CE20-C589-4F70-AC9E-94B604DA5EFA}" type="pres">
      <dgm:prSet presAssocID="{BB658A00-2317-4595-A750-7113EF034C82}" presName="node" presStyleLbl="node1" presStyleIdx="1" presStyleCnt="6" custLinFactNeighborX="1876" custLinFactNeighborY="-14163">
        <dgm:presLayoutVars>
          <dgm:bulletEnabled val="1"/>
        </dgm:presLayoutVars>
      </dgm:prSet>
      <dgm:spPr/>
    </dgm:pt>
    <dgm:pt modelId="{4F93E429-0DD0-42EF-86EB-B1A5AC027082}" type="pres">
      <dgm:prSet presAssocID="{7E703789-7FA7-45AB-9195-3C4F3DEFAF5B}" presName="sibTrans" presStyleCnt="0"/>
      <dgm:spPr/>
    </dgm:pt>
    <dgm:pt modelId="{8B81637E-4457-4731-8893-35D5C8BFC853}" type="pres">
      <dgm:prSet presAssocID="{865525E5-83E5-48BB-8929-3D73ABE8A5A9}" presName="node" presStyleLbl="node1" presStyleIdx="2" presStyleCnt="6">
        <dgm:presLayoutVars>
          <dgm:bulletEnabled val="1"/>
        </dgm:presLayoutVars>
      </dgm:prSet>
      <dgm:spPr/>
    </dgm:pt>
    <dgm:pt modelId="{EC590A1E-BAC3-4A39-8663-F82D1ACE3A58}" type="pres">
      <dgm:prSet presAssocID="{4755025A-E9E5-424C-8716-E053E0A2E0BE}" presName="sibTrans" presStyleCnt="0"/>
      <dgm:spPr/>
    </dgm:pt>
    <dgm:pt modelId="{AA157EB6-808E-4D22-BB0B-41B9CBE2FBF9}" type="pres">
      <dgm:prSet presAssocID="{76081DC5-2314-4D10-9167-A6C5992DE04C}" presName="node" presStyleLbl="node1" presStyleIdx="3" presStyleCnt="6">
        <dgm:presLayoutVars>
          <dgm:bulletEnabled val="1"/>
        </dgm:presLayoutVars>
      </dgm:prSet>
      <dgm:spPr/>
    </dgm:pt>
    <dgm:pt modelId="{5EAB8B47-8519-4872-8521-6E1C90CB4D72}" type="pres">
      <dgm:prSet presAssocID="{19A6DB84-2395-4760-A620-24C09FC9C680}" presName="sibTrans" presStyleCnt="0"/>
      <dgm:spPr/>
    </dgm:pt>
    <dgm:pt modelId="{260D54A3-40EE-4522-8CC6-85AA63155C01}" type="pres">
      <dgm:prSet presAssocID="{C89FE429-498A-4701-B590-DF09DD6E1F48}" presName="node" presStyleLbl="node1" presStyleIdx="4" presStyleCnt="6">
        <dgm:presLayoutVars>
          <dgm:bulletEnabled val="1"/>
        </dgm:presLayoutVars>
      </dgm:prSet>
      <dgm:spPr/>
    </dgm:pt>
    <dgm:pt modelId="{55A49200-1A84-41CF-8405-CFDEB04B5B9D}" type="pres">
      <dgm:prSet presAssocID="{02ED0C0D-51F3-46B6-A9B9-2F41267B22CE}" presName="sibTrans" presStyleCnt="0"/>
      <dgm:spPr/>
    </dgm:pt>
    <dgm:pt modelId="{59EE612B-AA7B-4AA0-940B-6A3A2B3A8ECF}" type="pres">
      <dgm:prSet presAssocID="{DFA71AC7-D12E-4891-80AF-000550682720}" presName="node" presStyleLbl="node1" presStyleIdx="5" presStyleCnt="6">
        <dgm:presLayoutVars>
          <dgm:bulletEnabled val="1"/>
        </dgm:presLayoutVars>
      </dgm:prSet>
      <dgm:spPr/>
    </dgm:pt>
  </dgm:ptLst>
  <dgm:cxnLst>
    <dgm:cxn modelId="{EFED9509-AB9A-4EAB-8BAE-359C36A482E5}" type="presOf" srcId="{C89FE429-498A-4701-B590-DF09DD6E1F48}" destId="{260D54A3-40EE-4522-8CC6-85AA63155C01}" srcOrd="0" destOrd="0" presId="urn:microsoft.com/office/officeart/2005/8/layout/default"/>
    <dgm:cxn modelId="{6FAC190A-8A30-4DB3-AD96-96D037FC9D46}" srcId="{A6EA4FCE-89DA-4247-9286-83559F6A8A5E}" destId="{C89FE429-498A-4701-B590-DF09DD6E1F48}" srcOrd="4" destOrd="0" parTransId="{FABD4117-9B4A-41DE-8EC7-BE3A559FD25A}" sibTransId="{02ED0C0D-51F3-46B6-A9B9-2F41267B22CE}"/>
    <dgm:cxn modelId="{7F329716-432B-4050-AF7B-FBA9768CF824}" type="presOf" srcId="{65F46E88-EC2B-4199-B10E-DFDE6B2BCC7F}" destId="{AF80D0F4-D232-4DCB-A53C-1E3D05BEAE93}" srcOrd="0" destOrd="0" presId="urn:microsoft.com/office/officeart/2005/8/layout/default"/>
    <dgm:cxn modelId="{C931F833-420E-4FBF-979E-D073ADCD71D1}" srcId="{A6EA4FCE-89DA-4247-9286-83559F6A8A5E}" destId="{DFA71AC7-D12E-4891-80AF-000550682720}" srcOrd="5" destOrd="0" parTransId="{A459D1F7-83DF-485B-87B6-94157CA53A28}" sibTransId="{FC2D56DF-6FCA-47FD-933B-FD4778CA2F2A}"/>
    <dgm:cxn modelId="{7C89CF5E-2196-471D-9234-C6AA7AC1B046}" type="presOf" srcId="{3FA8B26E-100B-4029-A9A4-19A3DE3B354A}" destId="{AA157EB6-808E-4D22-BB0B-41B9CBE2FBF9}" srcOrd="0" destOrd="1" presId="urn:microsoft.com/office/officeart/2005/8/layout/default"/>
    <dgm:cxn modelId="{274C0362-6884-4ED0-922A-51900FC4F69C}" srcId="{A6EA4FCE-89DA-4247-9286-83559F6A8A5E}" destId="{76081DC5-2314-4D10-9167-A6C5992DE04C}" srcOrd="3" destOrd="0" parTransId="{6149901A-1BCE-4FC3-989F-1644505827F6}" sibTransId="{19A6DB84-2395-4760-A620-24C09FC9C680}"/>
    <dgm:cxn modelId="{E713624C-870E-4731-815F-A09B1050A67E}" type="presOf" srcId="{A6EA4FCE-89DA-4247-9286-83559F6A8A5E}" destId="{BD9DF4DF-D34A-4443-BC8A-1889ED0DAE28}" srcOrd="0" destOrd="0" presId="urn:microsoft.com/office/officeart/2005/8/layout/default"/>
    <dgm:cxn modelId="{BB80F94D-9A24-4DA6-8B51-DB2E698C6009}" srcId="{76081DC5-2314-4D10-9167-A6C5992DE04C}" destId="{3FA8B26E-100B-4029-A9A4-19A3DE3B354A}" srcOrd="0" destOrd="0" parTransId="{E3B81FF1-7FD0-4E46-89B5-24E15356037B}" sibTransId="{C1E474EE-3C4F-4561-BEF2-CDA2C9775B0C}"/>
    <dgm:cxn modelId="{8127318C-A6C5-4318-8BE6-E205F5F89B49}" srcId="{A6EA4FCE-89DA-4247-9286-83559F6A8A5E}" destId="{65F46E88-EC2B-4199-B10E-DFDE6B2BCC7F}" srcOrd="0" destOrd="0" parTransId="{71B343FB-5F48-4C23-B512-D614A2747A05}" sibTransId="{6AABDB23-0AEE-4335-BB34-AC3BD25C67A1}"/>
    <dgm:cxn modelId="{06E12BBB-F990-4209-BD3B-57E2D635A219}" type="presOf" srcId="{76081DC5-2314-4D10-9167-A6C5992DE04C}" destId="{AA157EB6-808E-4D22-BB0B-41B9CBE2FBF9}" srcOrd="0" destOrd="0" presId="urn:microsoft.com/office/officeart/2005/8/layout/default"/>
    <dgm:cxn modelId="{9063B0BB-0C34-4DC4-A047-928C1C1C34E0}" type="presOf" srcId="{865525E5-83E5-48BB-8929-3D73ABE8A5A9}" destId="{8B81637E-4457-4731-8893-35D5C8BFC853}" srcOrd="0" destOrd="0" presId="urn:microsoft.com/office/officeart/2005/8/layout/default"/>
    <dgm:cxn modelId="{0B8497C9-E0EB-4682-8965-19A0FCD7FC65}" srcId="{A6EA4FCE-89DA-4247-9286-83559F6A8A5E}" destId="{BB658A00-2317-4595-A750-7113EF034C82}" srcOrd="1" destOrd="0" parTransId="{4A8365BD-1237-4B08-8386-37F45A8CF396}" sibTransId="{7E703789-7FA7-45AB-9195-3C4F3DEFAF5B}"/>
    <dgm:cxn modelId="{7081A8CC-94C7-457D-893C-3AB67E4E75EB}" srcId="{A6EA4FCE-89DA-4247-9286-83559F6A8A5E}" destId="{865525E5-83E5-48BB-8929-3D73ABE8A5A9}" srcOrd="2" destOrd="0" parTransId="{C922D539-A86A-42B7-A49C-0D6390604D42}" sibTransId="{4755025A-E9E5-424C-8716-E053E0A2E0BE}"/>
    <dgm:cxn modelId="{2B4F5CE5-3DFA-44B2-BDF0-B78C2E70CADE}" type="presOf" srcId="{DFA71AC7-D12E-4891-80AF-000550682720}" destId="{59EE612B-AA7B-4AA0-940B-6A3A2B3A8ECF}" srcOrd="0" destOrd="0" presId="urn:microsoft.com/office/officeart/2005/8/layout/default"/>
    <dgm:cxn modelId="{840A82E5-AC81-4579-966B-661C49711A82}" type="presOf" srcId="{BB658A00-2317-4595-A750-7113EF034C82}" destId="{C4C5CE20-C589-4F70-AC9E-94B604DA5EFA}" srcOrd="0" destOrd="0" presId="urn:microsoft.com/office/officeart/2005/8/layout/default"/>
    <dgm:cxn modelId="{302099C0-0974-4383-95AC-A22635367949}" type="presParOf" srcId="{BD9DF4DF-D34A-4443-BC8A-1889ED0DAE28}" destId="{AF80D0F4-D232-4DCB-A53C-1E3D05BEAE93}" srcOrd="0" destOrd="0" presId="urn:microsoft.com/office/officeart/2005/8/layout/default"/>
    <dgm:cxn modelId="{177B553B-6E3D-4A81-85D9-45ADEC4A7509}" type="presParOf" srcId="{BD9DF4DF-D34A-4443-BC8A-1889ED0DAE28}" destId="{1EE5E924-53F5-4126-8B63-76B35961A2C1}" srcOrd="1" destOrd="0" presId="urn:microsoft.com/office/officeart/2005/8/layout/default"/>
    <dgm:cxn modelId="{672915F0-9F71-40D7-B4F5-E27867B4AB25}" type="presParOf" srcId="{BD9DF4DF-D34A-4443-BC8A-1889ED0DAE28}" destId="{C4C5CE20-C589-4F70-AC9E-94B604DA5EFA}" srcOrd="2" destOrd="0" presId="urn:microsoft.com/office/officeart/2005/8/layout/default"/>
    <dgm:cxn modelId="{722446A8-FD95-46CF-ABFF-1B56499493D7}" type="presParOf" srcId="{BD9DF4DF-D34A-4443-BC8A-1889ED0DAE28}" destId="{4F93E429-0DD0-42EF-86EB-B1A5AC027082}" srcOrd="3" destOrd="0" presId="urn:microsoft.com/office/officeart/2005/8/layout/default"/>
    <dgm:cxn modelId="{BEABDBF4-FCC9-48F6-A0CD-F967497A05D9}" type="presParOf" srcId="{BD9DF4DF-D34A-4443-BC8A-1889ED0DAE28}" destId="{8B81637E-4457-4731-8893-35D5C8BFC853}" srcOrd="4" destOrd="0" presId="urn:microsoft.com/office/officeart/2005/8/layout/default"/>
    <dgm:cxn modelId="{BD02366C-5737-4FC3-9C9B-A40ADA302CBA}" type="presParOf" srcId="{BD9DF4DF-D34A-4443-BC8A-1889ED0DAE28}" destId="{EC590A1E-BAC3-4A39-8663-F82D1ACE3A58}" srcOrd="5" destOrd="0" presId="urn:microsoft.com/office/officeart/2005/8/layout/default"/>
    <dgm:cxn modelId="{FFCE8023-F617-45BE-8B46-6AA3C88C78D8}" type="presParOf" srcId="{BD9DF4DF-D34A-4443-BC8A-1889ED0DAE28}" destId="{AA157EB6-808E-4D22-BB0B-41B9CBE2FBF9}" srcOrd="6" destOrd="0" presId="urn:microsoft.com/office/officeart/2005/8/layout/default"/>
    <dgm:cxn modelId="{C4417888-4301-4EEE-9C96-CDA7AD417B70}" type="presParOf" srcId="{BD9DF4DF-D34A-4443-BC8A-1889ED0DAE28}" destId="{5EAB8B47-8519-4872-8521-6E1C90CB4D72}" srcOrd="7" destOrd="0" presId="urn:microsoft.com/office/officeart/2005/8/layout/default"/>
    <dgm:cxn modelId="{FB301C76-C8A7-4E10-B251-C908551A2046}" type="presParOf" srcId="{BD9DF4DF-D34A-4443-BC8A-1889ED0DAE28}" destId="{260D54A3-40EE-4522-8CC6-85AA63155C01}" srcOrd="8" destOrd="0" presId="urn:microsoft.com/office/officeart/2005/8/layout/default"/>
    <dgm:cxn modelId="{955EECA2-E535-4BAA-B2EE-772E64CFEA4C}" type="presParOf" srcId="{BD9DF4DF-D34A-4443-BC8A-1889ED0DAE28}" destId="{55A49200-1A84-41CF-8405-CFDEB04B5B9D}" srcOrd="9" destOrd="0" presId="urn:microsoft.com/office/officeart/2005/8/layout/default"/>
    <dgm:cxn modelId="{E30B2B8A-11DD-43D1-BB32-5D04AF1D631A}" type="presParOf" srcId="{BD9DF4DF-D34A-4443-BC8A-1889ED0DAE28}" destId="{59EE612B-AA7B-4AA0-940B-6A3A2B3A8E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0D0F4-D232-4DCB-A53C-1E3D05BEAE93}">
      <dsp:nvSpPr>
        <dsp:cNvPr id="0" name=""/>
        <dsp:cNvSpPr/>
      </dsp:nvSpPr>
      <dsp:spPr>
        <a:xfrm>
          <a:off x="592553" y="2260"/>
          <a:ext cx="2143634" cy="1286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inom</a:t>
          </a:r>
          <a:r>
            <a:rPr lang="en-US" sz="1300" b="1" kern="1200" dirty="0"/>
            <a:t> </a:t>
          </a:r>
          <a:r>
            <a:rPr lang="en-US" sz="1300" b="1" kern="1200" dirty="0" err="1"/>
            <a:t>politik</a:t>
          </a:r>
          <a:r>
            <a:rPr lang="en-US" sz="1300" b="1" kern="1200" dirty="0"/>
            <a:t> </a:t>
          </a:r>
          <a:r>
            <a:rPr lang="en-US" sz="1300" kern="1200" dirty="0"/>
            <a:t>– </a:t>
          </a:r>
          <a:r>
            <a:rPr lang="en-US" sz="1300" kern="1200" dirty="0" err="1"/>
            <a:t>jämlikhet</a:t>
          </a:r>
          <a:r>
            <a:rPr lang="en-US" sz="1300" kern="1200" dirty="0"/>
            <a:t> – </a:t>
          </a:r>
          <a:r>
            <a:rPr lang="en-US" sz="1300" kern="1200" dirty="0" err="1"/>
            <a:t>frihet</a:t>
          </a:r>
          <a:r>
            <a:rPr lang="en-US" sz="1300" kern="1200" dirty="0"/>
            <a:t>, </a:t>
          </a:r>
          <a:r>
            <a:rPr lang="en-US" sz="1300" kern="1200" dirty="0" err="1"/>
            <a:t>marken</a:t>
          </a:r>
          <a:r>
            <a:rPr lang="en-US" sz="1300" kern="1200" dirty="0"/>
            <a:t> </a:t>
          </a:r>
          <a:r>
            <a:rPr lang="en-US" sz="1300" kern="1200" dirty="0" err="1"/>
            <a:t>tillhör</a:t>
          </a:r>
          <a:r>
            <a:rPr lang="en-US" sz="1300" kern="1200" dirty="0"/>
            <a:t> </a:t>
          </a:r>
          <a:r>
            <a:rPr lang="en-US" sz="1300" kern="1200" dirty="0" err="1"/>
            <a:t>alla</a:t>
          </a:r>
          <a:r>
            <a:rPr lang="en-US" sz="1300" kern="1200" dirty="0"/>
            <a:t>-</a:t>
          </a:r>
        </a:p>
      </dsp:txBody>
      <dsp:txXfrm>
        <a:off x="592553" y="2260"/>
        <a:ext cx="2143634" cy="1286180"/>
      </dsp:txXfrm>
    </dsp:sp>
    <dsp:sp modelId="{C4C5CE20-C589-4F70-AC9E-94B604DA5EFA}">
      <dsp:nvSpPr>
        <dsp:cNvPr id="0" name=""/>
        <dsp:cNvSpPr/>
      </dsp:nvSpPr>
      <dsp:spPr>
        <a:xfrm>
          <a:off x="2990766" y="0"/>
          <a:ext cx="2143634" cy="1286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Folket</a:t>
          </a:r>
          <a:r>
            <a:rPr lang="en-US" sz="1300" kern="1200" dirty="0"/>
            <a:t> ( d v s </a:t>
          </a:r>
          <a:r>
            <a:rPr lang="en-US" sz="1300" b="1" kern="1200" dirty="0" err="1"/>
            <a:t>männen</a:t>
          </a:r>
          <a:r>
            <a:rPr lang="en-US" sz="1300" kern="1200" dirty="0"/>
            <a:t>)ska </a:t>
          </a:r>
          <a:r>
            <a:rPr lang="en-US" sz="1300" kern="1200" dirty="0" err="1"/>
            <a:t>styra</a:t>
          </a:r>
          <a:r>
            <a:rPr lang="en-US" sz="1300" kern="1200" dirty="0"/>
            <a:t>, </a:t>
          </a:r>
          <a:r>
            <a:rPr lang="en-US" sz="1300" kern="1200" dirty="0" err="1"/>
            <a:t>hyllade</a:t>
          </a:r>
          <a:r>
            <a:rPr lang="en-US" sz="1300" kern="1200" dirty="0"/>
            <a:t> </a:t>
          </a:r>
          <a:r>
            <a:rPr lang="en-US" sz="1300" b="1" kern="1200" dirty="0" err="1"/>
            <a:t>Vilden</a:t>
          </a:r>
          <a:r>
            <a:rPr lang="en-US" sz="1300" b="1" kern="1200" dirty="0"/>
            <a:t>/</a:t>
          </a:r>
          <a:r>
            <a:rPr lang="en-US" sz="1300" b="1" kern="1200" dirty="0" err="1"/>
            <a:t>Naturen</a:t>
          </a:r>
          <a:r>
            <a:rPr lang="en-US" sz="1300" kern="1200" dirty="0"/>
            <a:t> </a:t>
          </a:r>
          <a:r>
            <a:rPr lang="en-US" sz="1300" kern="1200" dirty="0" err="1"/>
            <a:t>framför</a:t>
          </a:r>
          <a:r>
            <a:rPr lang="en-US" sz="1300" kern="1200" dirty="0"/>
            <a:t> </a:t>
          </a:r>
          <a:r>
            <a:rPr lang="en-US" sz="1300" kern="1200" dirty="0" err="1"/>
            <a:t>konstlad</a:t>
          </a:r>
          <a:r>
            <a:rPr lang="en-US" sz="1300" kern="1200" dirty="0"/>
            <a:t> </a:t>
          </a:r>
          <a:r>
            <a:rPr lang="en-US" sz="1300" kern="1200" dirty="0" err="1"/>
            <a:t>adel</a:t>
          </a:r>
          <a:r>
            <a:rPr lang="en-US" sz="1300" kern="1200" dirty="0"/>
            <a:t>/</a:t>
          </a:r>
          <a:r>
            <a:rPr lang="en-US" sz="1300" kern="1200" dirty="0" err="1"/>
            <a:t>medelklass</a:t>
          </a:r>
          <a:r>
            <a:rPr lang="en-US" sz="1300" kern="1200" dirty="0"/>
            <a:t> </a:t>
          </a:r>
          <a:r>
            <a:rPr lang="en-US" sz="1300" kern="1200" dirty="0" err="1"/>
            <a:t>och</a:t>
          </a:r>
          <a:r>
            <a:rPr lang="en-US" sz="1300" kern="1200" dirty="0"/>
            <a:t> </a:t>
          </a:r>
          <a:r>
            <a:rPr lang="en-US" sz="1300" kern="1200" dirty="0" err="1"/>
            <a:t>godtrogen</a:t>
          </a:r>
          <a:r>
            <a:rPr lang="en-US" sz="1300" kern="1200" dirty="0"/>
            <a:t> </a:t>
          </a:r>
          <a:r>
            <a:rPr lang="en-US" sz="1300" kern="1200" dirty="0" err="1"/>
            <a:t>bonde</a:t>
          </a:r>
          <a:r>
            <a:rPr lang="en-US" sz="1300" kern="1200" dirty="0"/>
            <a:t>… </a:t>
          </a:r>
        </a:p>
      </dsp:txBody>
      <dsp:txXfrm>
        <a:off x="2990766" y="0"/>
        <a:ext cx="2143634" cy="1286180"/>
      </dsp:txXfrm>
    </dsp:sp>
    <dsp:sp modelId="{8B81637E-4457-4731-8893-35D5C8BFC853}">
      <dsp:nvSpPr>
        <dsp:cNvPr id="0" name=""/>
        <dsp:cNvSpPr/>
      </dsp:nvSpPr>
      <dsp:spPr>
        <a:xfrm>
          <a:off x="592553" y="1502804"/>
          <a:ext cx="2143634" cy="1286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Skolpedagogik</a:t>
          </a:r>
          <a:r>
            <a:rPr lang="en-US" sz="1300" b="1" kern="1200" dirty="0"/>
            <a:t> </a:t>
          </a:r>
          <a:r>
            <a:rPr lang="en-US" sz="1300" kern="1200" dirty="0"/>
            <a:t>– </a:t>
          </a:r>
          <a:r>
            <a:rPr lang="en-US" sz="1300" b="1" kern="1200" dirty="0"/>
            <a:t>”Émile”,</a:t>
          </a:r>
          <a:r>
            <a:rPr lang="en-US" sz="1300" kern="1200" dirty="0"/>
            <a:t> </a:t>
          </a:r>
          <a:r>
            <a:rPr lang="en-US" sz="1300" kern="1200" dirty="0" err="1"/>
            <a:t>blanda</a:t>
          </a:r>
          <a:r>
            <a:rPr lang="en-US" sz="1300" kern="1200" dirty="0"/>
            <a:t> </a:t>
          </a:r>
          <a:r>
            <a:rPr lang="en-US" sz="1300" kern="1200" dirty="0" err="1"/>
            <a:t>teori</a:t>
          </a:r>
          <a:r>
            <a:rPr lang="en-US" sz="1300" kern="1200" dirty="0"/>
            <a:t>/</a:t>
          </a:r>
          <a:r>
            <a:rPr lang="en-US" sz="1300" kern="1200" dirty="0" err="1"/>
            <a:t>praktik</a:t>
          </a:r>
          <a:r>
            <a:rPr lang="en-US" sz="1300" kern="1200" dirty="0"/>
            <a:t> – </a:t>
          </a:r>
          <a:r>
            <a:rPr lang="en-US" sz="1300" kern="1200" dirty="0" err="1"/>
            <a:t>endast</a:t>
          </a:r>
          <a:r>
            <a:rPr lang="en-US" sz="1300" kern="1200" dirty="0"/>
            <a:t> för </a:t>
          </a:r>
          <a:r>
            <a:rPr lang="en-US" sz="1300" kern="1200" dirty="0" err="1"/>
            <a:t>pojkar</a:t>
          </a:r>
          <a:r>
            <a:rPr lang="en-US" sz="1300" kern="1200" dirty="0"/>
            <a:t>…</a:t>
          </a:r>
        </a:p>
      </dsp:txBody>
      <dsp:txXfrm>
        <a:off x="592553" y="1502804"/>
        <a:ext cx="2143634" cy="1286180"/>
      </dsp:txXfrm>
    </dsp:sp>
    <dsp:sp modelId="{AA157EB6-808E-4D22-BB0B-41B9CBE2FBF9}">
      <dsp:nvSpPr>
        <dsp:cNvPr id="0" name=""/>
        <dsp:cNvSpPr/>
      </dsp:nvSpPr>
      <dsp:spPr>
        <a:xfrm>
          <a:off x="2950551" y="1502804"/>
          <a:ext cx="2143634" cy="1286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Flickor</a:t>
          </a:r>
          <a:r>
            <a:rPr lang="en-US" sz="1300" kern="1200" dirty="0"/>
            <a:t> ska </a:t>
          </a:r>
          <a:r>
            <a:rPr lang="en-US" sz="1300" kern="1200" dirty="0" err="1"/>
            <a:t>tränas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att</a:t>
          </a:r>
          <a:r>
            <a:rPr lang="en-US" sz="1300" kern="1200" dirty="0"/>
            <a:t> </a:t>
          </a:r>
          <a:r>
            <a:rPr lang="en-US" sz="1300" kern="1200" dirty="0" err="1"/>
            <a:t>lyda</a:t>
          </a:r>
          <a:r>
            <a:rPr lang="en-US" sz="1300" kern="1200" dirty="0"/>
            <a:t> </a:t>
          </a:r>
          <a:r>
            <a:rPr lang="en-US" sz="1300" kern="1200" dirty="0" err="1"/>
            <a:t>och</a:t>
          </a:r>
          <a:r>
            <a:rPr lang="en-US" sz="1300" kern="1200" dirty="0"/>
            <a:t>  </a:t>
          </a:r>
          <a:r>
            <a:rPr lang="en-US" sz="1300" kern="1200" dirty="0" err="1"/>
            <a:t>underkasta</a:t>
          </a:r>
          <a:br>
            <a:rPr lang="en-US" sz="1300" kern="1200" dirty="0"/>
          </a:br>
          <a:r>
            <a:rPr lang="en-US" sz="1300" kern="1200" dirty="0"/>
            <a:t>sig </a:t>
          </a:r>
          <a:r>
            <a:rPr lang="en-US" sz="1300" kern="1200" dirty="0" err="1"/>
            <a:t>mannen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Inom litteraturen – </a:t>
          </a:r>
          <a:r>
            <a:rPr lang="en-US" sz="1000" kern="1200"/>
            <a:t>introducerade genre Romantiken – känslor styra, ej förnuft</a:t>
          </a:r>
        </a:p>
      </dsp:txBody>
      <dsp:txXfrm>
        <a:off x="2950551" y="1502804"/>
        <a:ext cx="2143634" cy="1286180"/>
      </dsp:txXfrm>
    </dsp:sp>
    <dsp:sp modelId="{260D54A3-40EE-4522-8CC6-85AA63155C01}">
      <dsp:nvSpPr>
        <dsp:cNvPr id="0" name=""/>
        <dsp:cNvSpPr/>
      </dsp:nvSpPr>
      <dsp:spPr>
        <a:xfrm>
          <a:off x="592553" y="3003348"/>
          <a:ext cx="2143634" cy="1286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inom musik </a:t>
          </a:r>
          <a:r>
            <a:rPr lang="en-US" sz="1300" kern="1200"/>
            <a:t>– nytt notsystem</a:t>
          </a:r>
        </a:p>
      </dsp:txBody>
      <dsp:txXfrm>
        <a:off x="592553" y="3003348"/>
        <a:ext cx="2143634" cy="1286180"/>
      </dsp:txXfrm>
    </dsp:sp>
    <dsp:sp modelId="{59EE612B-AA7B-4AA0-940B-6A3A2B3A8ECF}">
      <dsp:nvSpPr>
        <dsp:cNvPr id="0" name=""/>
        <dsp:cNvSpPr/>
      </dsp:nvSpPr>
      <dsp:spPr>
        <a:xfrm>
          <a:off x="2950551" y="3003348"/>
          <a:ext cx="2143634" cy="1286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Samtliga egna barn satte han på barnhem…</a:t>
          </a:r>
        </a:p>
      </dsp:txBody>
      <dsp:txXfrm>
        <a:off x="2950551" y="3003348"/>
        <a:ext cx="2143634" cy="1286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83333C-F556-BDAF-1609-16445CFC1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EAA522-01C5-AC7E-82DC-4D4FCC87C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EAB56D-581F-DF36-6CBE-4CE11C50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3CE0E4-4956-3D3A-BEB2-D3712957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BCE16F-E5C0-4CD0-7D01-0B8B5A8E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41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85031-FF60-51C7-BCC2-9D9CC858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86A31B-CEE1-3F73-6F08-FB618A559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8F9E8A-4385-2BCE-FC24-C1643E1E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B212E6-7D42-5C15-744C-50559B52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E1DFDE-1D24-E552-4477-57AAE291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67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4C935C8-3CE0-46D2-42CF-7FF67383A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14C98E8-0A83-DC56-D4CA-259A8E9C5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041E1-FD3E-B58D-928C-EAA752E4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8097FA-B77F-67CD-5C9A-54F18F3C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95632C-8AE7-B05A-7FC7-7FAED4B8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534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AA5213-BE84-F5E8-08D9-5BE11896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9E7277-3D2C-9740-FFB3-CA36543E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6439FA-AA9A-3C39-2E90-BD9AA601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3ABE1E-A04E-310F-DAC7-48A27592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089988-28DC-B912-7CDB-5E66DA0B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56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F552CA-F3E5-6E10-F697-2C56E29B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A72D56-339C-BB7B-6941-B9A9E5AD5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8879BB-DB14-7E8C-207F-176354F1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855F79-A541-E60B-54AC-DD405B96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42E0FC-F701-CC61-FCA3-182A70AE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20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98698D-1B5C-EFB0-CB6D-23390EF1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0EEF7F-C429-4FFD-8FDF-5E307598A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1E8716-3A31-D12D-5BEB-911D6780D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7DE02D-6DBA-BFA5-F008-3DF34810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2AB09CC-5218-5F80-DEFA-8DAB7C76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9AF447-F97C-D43B-3703-EA7C2E71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2E5684-D93E-6775-1F14-60346529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988F08-25F4-F2FA-A6AC-F871A075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5E866E-43F5-AB21-4A88-72C6F45E3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1322E9-2D2F-C2A1-5B8D-8195E4BB3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E851D9-237A-2855-31C7-8467EE325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56D31BA-6698-EFB0-9360-F613B98E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6E69C7C-AF49-99D4-54AA-A0060BD1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63E7D4A-CA3D-B2F0-A113-1F2C4DB8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47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96D0D-611A-32F9-5679-9496424E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F74976E-7ABA-4E4D-E9E1-9A557B45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D5EBDA2-E036-ADCD-5969-0B48B589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D1FAEF6-1FFE-F3EA-9299-8A72AEA4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98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B0CE9C-C03E-D02C-5CDF-0803E75E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E9F583-D71A-1757-E253-36E61612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33A49B-00A1-A181-6B57-385D6E94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09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8C80BA-647C-D28E-FC7A-3EC2C035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433C29-B32D-1F1C-95A6-B4F6C244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A21335-EF4B-9232-F3C7-4359F8E0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D60F4D-B643-EA7E-146E-66C88248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D2001C-C697-3114-03DF-6E6F1ABE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3903AA-3175-4CB7-DC0B-E23B5C6C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43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F40C3-8F86-D82A-86EA-4CB0B38D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E1C3A29-BD4B-FC0A-533C-65F0892F4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9B4B83-760C-E392-C204-B1F8F1E50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28C2EA-D663-675D-E337-D090A938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B54E71-4960-7451-F5A7-609BC2A1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CE1555-8BB7-9417-A68D-ECC03132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46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7ECC033-A038-1608-D510-934E8A23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A13749-634F-2BB9-BB27-C00065511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446142-BDB5-F7C9-5429-0CD726ED3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F1A87D-C1FD-4C27-B50D-A8CC6BFAF902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5E0EE9-B57A-19D9-1306-4D794B14F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07597-9B5D-B562-1E45-208C1F5BB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2BE7D-AE63-44B3-8AED-CC6D390D30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4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67F479-C38B-95BF-52EA-F3D369F6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521646"/>
            <a:ext cx="10506456" cy="1485514"/>
          </a:xfrm>
        </p:spPr>
        <p:txBody>
          <a:bodyPr>
            <a:normAutofit/>
          </a:bodyPr>
          <a:lstStyle/>
          <a:p>
            <a:r>
              <a:rPr lang="sv-SE" sz="5200"/>
              <a:t>Upplysningstidens idéer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D0C4CF-3323-A5F5-D6CC-43BC9270C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5193978"/>
            <a:ext cx="10506456" cy="928325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4098" name="Picture 2" descr="John Locke - Wikipedia">
            <a:extLst>
              <a:ext uri="{FF2B5EF4-FFF2-40B4-BE49-F238E27FC236}">
                <a16:creationId xmlns:a16="http://schemas.microsoft.com/office/drawing/2014/main" id="{FBF38873-8D81-1B91-E672-BE5964C0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r="5845" b="2"/>
          <a:stretch>
            <a:fillRect/>
          </a:stretch>
        </p:blipFill>
        <p:spPr bwMode="auto">
          <a:xfrm>
            <a:off x="184558" y="187900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usseau, Jean-Jacques - Alex Författarlexikon">
            <a:extLst>
              <a:ext uri="{FF2B5EF4-FFF2-40B4-BE49-F238E27FC236}">
                <a16:creationId xmlns:a16="http://schemas.microsoft.com/office/drawing/2014/main" id="{CFF12E16-B8A8-2EC9-A554-B5A86C79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4010" b="-1"/>
          <a:stretch>
            <a:fillRect/>
          </a:stretch>
        </p:blipFill>
        <p:spPr bwMode="auto">
          <a:xfrm>
            <a:off x="2575696" y="187900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ancois-Marie Arouet de Voltaire kallas Voltaire">
            <a:extLst>
              <a:ext uri="{FF2B5EF4-FFF2-40B4-BE49-F238E27FC236}">
                <a16:creationId xmlns:a16="http://schemas.microsoft.com/office/drawing/2014/main" id="{6A20C92A-C7EF-7060-9404-39015CF5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9" b="-1"/>
          <a:stretch>
            <a:fillRect/>
          </a:stretch>
        </p:blipFill>
        <p:spPr bwMode="auto">
          <a:xfrm>
            <a:off x="4966833" y="187900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 portrait of a white woman from the bust upwards, set against a dark neutral background.">
            <a:extLst>
              <a:ext uri="{FF2B5EF4-FFF2-40B4-BE49-F238E27FC236}">
                <a16:creationId xmlns:a16="http://schemas.microsoft.com/office/drawing/2014/main" id="{A4FEE7FD-4F07-07CF-1657-84B80559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r="4177" b="-1"/>
          <a:stretch>
            <a:fillRect/>
          </a:stretch>
        </p:blipFill>
        <p:spPr bwMode="auto">
          <a:xfrm>
            <a:off x="7357971" y="187900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gouges">
            <a:extLst>
              <a:ext uri="{FF2B5EF4-FFF2-40B4-BE49-F238E27FC236}">
                <a16:creationId xmlns:a16="http://schemas.microsoft.com/office/drawing/2014/main" id="{A52AEE96-0856-9827-AF77-7B2DD89C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17543" b="-1"/>
          <a:stretch>
            <a:fillRect/>
          </a:stretch>
        </p:blipFill>
        <p:spPr bwMode="auto">
          <a:xfrm>
            <a:off x="9749109" y="187900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0567CA-C16B-D1A9-61A1-FCA9161C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sv-SE" sz="3700"/>
              <a:t>Mary Wollstonecraft 1759-1797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3ED3C04-28CA-CE81-1F7D-E6FC6DB7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0"/>
          <a:stretch>
            <a:fillRect/>
          </a:stretch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0998E6-31E0-D32C-4BC4-BA064936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 lnSpcReduction="10000"/>
          </a:bodyPr>
          <a:lstStyle/>
          <a:p>
            <a:r>
              <a:rPr lang="sv-SE" sz="2000" dirty="0"/>
              <a:t>England: författare, filosof, feminist, kvinnorättsaktivist</a:t>
            </a:r>
          </a:p>
          <a:p>
            <a:endParaRPr lang="sv-SE" sz="2000" dirty="0"/>
          </a:p>
          <a:p>
            <a:r>
              <a:rPr lang="sv-SE" sz="2000" b="1" dirty="0"/>
              <a:t>”Till försvar för kvinnans rättigheter”( 1792)</a:t>
            </a:r>
            <a:br>
              <a:rPr lang="sv-SE" sz="2000" b="1" dirty="0"/>
            </a:br>
            <a:r>
              <a:rPr lang="sv-SE" sz="2000" b="1" dirty="0"/>
              <a:t>Ojämlikhet mellan könen  p g a att kvinnor uppfostras att inte använda </a:t>
            </a:r>
            <a:r>
              <a:rPr lang="sv-SE" sz="2000" b="1"/>
              <a:t>sitt förnuft… </a:t>
            </a:r>
            <a:endParaRPr lang="sv-SE" sz="2000" b="1" dirty="0"/>
          </a:p>
          <a:p>
            <a:r>
              <a:rPr lang="sv-SE" sz="2000" dirty="0"/>
              <a:t>Mot Rousseaus roman ”Émile”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Kvinnan har förnuft, ska ha lika utbildning som männen, uppfostran jämlik…</a:t>
            </a:r>
          </a:p>
        </p:txBody>
      </p:sp>
    </p:spTree>
    <p:extLst>
      <p:ext uri="{BB962C8B-B14F-4D97-AF65-F5344CB8AC3E}">
        <p14:creationId xmlns:p14="http://schemas.microsoft.com/office/powerpoint/2010/main" val="3193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2AA109-9947-09C1-1799-ADA09F72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Upplysningen?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46D198-A6AF-0A5F-3F69-8E193710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Upplysningen</a:t>
            </a:r>
            <a:r>
              <a:rPr lang="sv-SE" dirty="0"/>
              <a:t> är en litterär – och kulturhistorisk rörelse i 1700-talets Europa, med sitt centrum i Frankrike, Paris.</a:t>
            </a:r>
          </a:p>
          <a:p>
            <a:pPr marL="0" indent="0">
              <a:buNone/>
            </a:pPr>
            <a:r>
              <a:rPr lang="sv-SE" b="1" dirty="0"/>
              <a:t>Människan</a:t>
            </a:r>
            <a:r>
              <a:rPr lang="sv-SE" dirty="0"/>
              <a:t> skulle bli upplyst- inte famla i mörkret och gissa… </a:t>
            </a:r>
          </a:p>
          <a:p>
            <a:pPr marL="0" indent="0">
              <a:buNone/>
            </a:pPr>
            <a:r>
              <a:rPr lang="sv-SE" b="1" dirty="0"/>
              <a:t>Ideal:</a:t>
            </a:r>
            <a:r>
              <a:rPr lang="sv-SE" dirty="0"/>
              <a:t> att arbeta som en vetenskapsperson: experiment, iakttaga, dra slutsats</a:t>
            </a:r>
          </a:p>
          <a:p>
            <a:pPr marL="0" indent="0">
              <a:buNone/>
            </a:pPr>
            <a:r>
              <a:rPr lang="sv-SE" b="1" dirty="0"/>
              <a:t>Honnörsord: </a:t>
            </a:r>
          </a:p>
          <a:p>
            <a:pPr marL="0" indent="0">
              <a:buNone/>
            </a:pPr>
            <a:r>
              <a:rPr lang="sv-SE" dirty="0">
                <a:latin typeface="Batang" panose="02030600000101010101" pitchFamily="18" charset="-127"/>
                <a:ea typeface="Batang" panose="02030600000101010101" pitchFamily="18" charset="-127"/>
              </a:rPr>
              <a:t>Förnuft</a:t>
            </a:r>
            <a:r>
              <a:rPr lang="sv-SE" dirty="0"/>
              <a:t>, </a:t>
            </a:r>
            <a:r>
              <a:rPr lang="sv-SE" dirty="0">
                <a:latin typeface="Comic Sans MS" panose="030F0702030302020204" pitchFamily="66" charset="0"/>
              </a:rPr>
              <a:t>utilism</a:t>
            </a:r>
            <a:r>
              <a:rPr lang="sv-SE" dirty="0"/>
              <a:t>( nytta), </a:t>
            </a:r>
            <a:r>
              <a:rPr lang="sv-SE" dirty="0">
                <a:latin typeface="Batang" panose="02030600000101010101" pitchFamily="18" charset="-127"/>
                <a:ea typeface="Batang" panose="02030600000101010101" pitchFamily="18" charset="-127"/>
              </a:rPr>
              <a:t>ifrågasätt auktoriteter</a:t>
            </a:r>
            <a:r>
              <a:rPr lang="sv-SE" dirty="0"/>
              <a:t>, markens frukter </a:t>
            </a:r>
            <a:r>
              <a:rPr lang="sv-SE" dirty="0">
                <a:latin typeface="Comic Sans MS" panose="030F0702030302020204" pitchFamily="66" charset="0"/>
              </a:rPr>
              <a:t>tillhör alla</a:t>
            </a:r>
            <a:r>
              <a:rPr lang="sv-SE" dirty="0"/>
              <a:t>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3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DF7A95-40BA-3E02-4286-D8EC7628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dirty="0"/>
              <a:t>John Locke (1632-1704) 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D7166F9-BFC8-AF99-D979-313000AE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7" y="209961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 err="1"/>
              <a:t>Storbritannien</a:t>
            </a:r>
            <a:endParaRPr lang="en-US" sz="2000" dirty="0"/>
          </a:p>
          <a:p>
            <a:r>
              <a:rPr lang="en-US" sz="2000" dirty="0" err="1"/>
              <a:t>Filosof</a:t>
            </a:r>
            <a:r>
              <a:rPr lang="en-US" sz="2000" dirty="0"/>
              <a:t>, </a:t>
            </a:r>
            <a:r>
              <a:rPr lang="en-US" sz="2000" dirty="0" err="1"/>
              <a:t>politiker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Mänskliga</a:t>
            </a:r>
            <a:r>
              <a:rPr lang="en-US" sz="2000" dirty="0"/>
              <a:t> </a:t>
            </a:r>
            <a:r>
              <a:rPr lang="en-US" sz="2000" dirty="0" err="1"/>
              <a:t>rättigheter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rätt</a:t>
            </a:r>
            <a:r>
              <a:rPr lang="en-US" sz="2000" dirty="0"/>
              <a:t> till </a:t>
            </a:r>
            <a:r>
              <a:rPr lang="en-US" sz="2000" dirty="0" err="1"/>
              <a:t>egendom</a:t>
            </a:r>
            <a:endParaRPr lang="en-US" sz="2000" dirty="0"/>
          </a:p>
          <a:p>
            <a:r>
              <a:rPr lang="en-US" sz="2000" i="1" dirty="0"/>
              <a:t>Tabula rasa- </a:t>
            </a:r>
            <a:r>
              <a:rPr lang="en-US" sz="2000" i="1" dirty="0" err="1"/>
              <a:t>oskrivet</a:t>
            </a:r>
            <a:r>
              <a:rPr lang="en-US" sz="2000" i="1" dirty="0"/>
              <a:t> </a:t>
            </a:r>
            <a:r>
              <a:rPr lang="en-US" sz="2000" i="1" dirty="0" err="1"/>
              <a:t>blad</a:t>
            </a:r>
            <a:r>
              <a:rPr lang="en-US" sz="2000" i="1" dirty="0"/>
              <a:t>…</a:t>
            </a:r>
            <a:br>
              <a:rPr lang="en-US" sz="2000" i="1" dirty="0"/>
            </a:br>
            <a:r>
              <a:rPr lang="en-US" sz="2000" dirty="0" err="1"/>
              <a:t>Nyfött</a:t>
            </a:r>
            <a:r>
              <a:rPr lang="en-US" sz="2000" dirty="0"/>
              <a:t> barn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tomt</a:t>
            </a:r>
            <a:r>
              <a:rPr lang="en-US" sz="2000" dirty="0"/>
              <a:t> A4-papper</a:t>
            </a:r>
          </a:p>
          <a:p>
            <a:pPr marL="0" indent="0">
              <a:buNone/>
            </a:pPr>
            <a:endParaRPr lang="en-US" sz="2000" i="1" dirty="0"/>
          </a:p>
          <a:p>
            <a:r>
              <a:rPr lang="en-US" sz="2000" dirty="0"/>
              <a:t>EMPIRISM- </a:t>
            </a:r>
            <a:r>
              <a:rPr lang="en-US" sz="2000" dirty="0" err="1"/>
              <a:t>kunskap</a:t>
            </a:r>
            <a:r>
              <a:rPr lang="en-US" sz="2000" dirty="0"/>
              <a:t> </a:t>
            </a:r>
            <a:r>
              <a:rPr lang="en-US" sz="2000" dirty="0" err="1"/>
              <a:t>genom</a:t>
            </a:r>
            <a:r>
              <a:rPr lang="en-US" sz="2000" dirty="0"/>
              <a:t> </a:t>
            </a:r>
            <a:r>
              <a:rPr lang="en-US" sz="2000" dirty="0" err="1"/>
              <a:t>erfarenhet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Biography - John Locke">
            <a:extLst>
              <a:ext uri="{FF2B5EF4-FFF2-40B4-BE49-F238E27FC236}">
                <a16:creationId xmlns:a16="http://schemas.microsoft.com/office/drawing/2014/main" id="{C04CF849-571B-C928-FAC2-8CAD0A76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r="18786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9AAC20-9635-1C10-F401-2EEDEB35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100" b="1" dirty="0"/>
              <a:t>Voltaire</a:t>
            </a:r>
            <a:br>
              <a:rPr lang="sv-SE" sz="4100" b="1" dirty="0"/>
            </a:br>
            <a:r>
              <a:rPr lang="sv-SE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v-SE" sz="4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François-Marie </a:t>
            </a:r>
            <a:r>
              <a:rPr lang="sv-SE" sz="41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Arouet</a:t>
            </a:r>
            <a:r>
              <a:rPr lang="sv-SE" sz="4100" b="1" dirty="0">
                <a:latin typeface="Arial" panose="020B0604020202020204" pitchFamily="34" charset="0"/>
              </a:rPr>
              <a:t>)</a:t>
            </a:r>
            <a:br>
              <a:rPr lang="sv-SE" sz="4100" b="1" dirty="0">
                <a:latin typeface="Arial" panose="020B0604020202020204" pitchFamily="34" charset="0"/>
              </a:rPr>
            </a:br>
            <a:r>
              <a:rPr lang="sv-SE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1694-1778</a:t>
            </a:r>
            <a:endParaRPr lang="sv-SE" sz="41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13B1A0-3718-96C5-AB1C-32858433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sv-SE" sz="2000"/>
              <a:t>Frankrike</a:t>
            </a:r>
            <a:endParaRPr lang="sv-SE" sz="2000" dirty="0"/>
          </a:p>
          <a:p>
            <a:r>
              <a:rPr lang="sv-SE" sz="2000" dirty="0"/>
              <a:t>Kritiserade katolska kyrkan  / religion i allmänhet. Deism, Ateism…</a:t>
            </a:r>
          </a:p>
          <a:p>
            <a:r>
              <a:rPr lang="sv-SE" sz="2000" dirty="0"/>
              <a:t>Hyllade religionsfriheten</a:t>
            </a:r>
          </a:p>
          <a:p>
            <a:r>
              <a:rPr lang="sv-SE" sz="2000" dirty="0"/>
              <a:t>Hyllade yttrandefriheten</a:t>
            </a:r>
          </a:p>
          <a:p>
            <a:r>
              <a:rPr lang="sv-SE" sz="2000" dirty="0"/>
              <a:t>En upplyst kung ska styra landet. Folket är idioter…men ska ha den kunskap som krävs för att plöja o s v. </a:t>
            </a:r>
          </a:p>
          <a:p>
            <a:r>
              <a:rPr lang="sv-SE" sz="2000" dirty="0"/>
              <a:t>Utilism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F9F5591-5AE6-BF24-A763-E3C53C869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0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09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9FE4E3-9101-CD07-C5D6-EBF22408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100" b="1" dirty="0"/>
              <a:t>Jean-Jacques Rousseau </a:t>
            </a:r>
            <a:br>
              <a:rPr lang="en-US" sz="4100" b="1" dirty="0"/>
            </a:br>
            <a:r>
              <a:rPr lang="en-US" sz="4100" b="1" dirty="0"/>
              <a:t>( 1712-1778)</a:t>
            </a:r>
            <a:br>
              <a:rPr lang="en-US" sz="4100" b="1" dirty="0"/>
            </a:br>
            <a:endParaRPr lang="en-US" sz="4100" b="1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6995D005-36D0-24D4-7CE9-DFCF13CE7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7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124" name="textruta 7">
            <a:extLst>
              <a:ext uri="{FF2B5EF4-FFF2-40B4-BE49-F238E27FC236}">
                <a16:creationId xmlns:a16="http://schemas.microsoft.com/office/drawing/2014/main" id="{33B70A7A-5C9E-7735-B1CD-8449CF69A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213686"/>
              </p:ext>
            </p:extLst>
          </p:nvPr>
        </p:nvGraphicFramePr>
        <p:xfrm>
          <a:off x="276046" y="2333297"/>
          <a:ext cx="5686740" cy="429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35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2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F4F79C-AD17-3ED5-2C76-5169507E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Upplysningens idéer- </a:t>
            </a:r>
            <a:br>
              <a:rPr lang="sv-SE" dirty="0"/>
            </a:br>
            <a:r>
              <a:rPr lang="sv-SE" dirty="0"/>
              <a:t>frihet för alla?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A416D8-34BC-1933-5716-22D55CD15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Kritiska röster! </a:t>
            </a:r>
          </a:p>
        </p:txBody>
      </p:sp>
    </p:spTree>
    <p:extLst>
      <p:ext uri="{BB962C8B-B14F-4D97-AF65-F5344CB8AC3E}">
        <p14:creationId xmlns:p14="http://schemas.microsoft.com/office/powerpoint/2010/main" val="15472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E7ABAA96-84EC-4762-E295-5CF90CDB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023"/>
          <a:stretch>
            <a:fillRect/>
          </a:stretch>
        </p:blipFill>
        <p:spPr bwMode="auto">
          <a:xfrm>
            <a:off x="6103027" y="10"/>
            <a:ext cx="60889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AFC84A-8D80-3B91-647C-F84A80B1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sv-SE" sz="3700"/>
              <a:t>Mänskliga fri -och rättigheter, Frankrike augusti 1789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D48BD4-5DA1-0C5B-9A12-237F6B92F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sv-SE" sz="2000" dirty="0"/>
              <a:t>ÖVNING</a:t>
            </a:r>
          </a:p>
          <a:p>
            <a:pPr marL="0" indent="0">
              <a:buNone/>
            </a:pPr>
            <a:r>
              <a:rPr lang="sv-SE" sz="2000" dirty="0"/>
              <a:t>Se hemsidan, Övning, ”Är kvinnor medborgare?”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01798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7DE54A-F382-64FE-FFAA-5D93E709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sv-SE" sz="3200" b="1" dirty="0"/>
              <a:t>Upplysningstankar- frihet för alla? </a:t>
            </a:r>
            <a:br>
              <a:rPr lang="sv-SE" sz="3200" b="1" dirty="0"/>
            </a:br>
            <a:r>
              <a:rPr lang="sv-SE" sz="3200" b="1" dirty="0"/>
              <a:t>Kritiska röster! </a:t>
            </a:r>
          </a:p>
        </p:txBody>
      </p:sp>
      <p:pic>
        <p:nvPicPr>
          <p:cNvPr id="2050" name="Picture 2" descr="Lebenslauf – Olympe de Gouges">
            <a:extLst>
              <a:ext uri="{FF2B5EF4-FFF2-40B4-BE49-F238E27FC236}">
                <a16:creationId xmlns:a16="http://schemas.microsoft.com/office/drawing/2014/main" id="{DD5FC255-C803-77F0-91A3-A09F1FBF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b="21156"/>
          <a:stretch>
            <a:fillRect/>
          </a:stretch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54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Rectangle 2056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DBBE77-F84A-9FD9-1993-B1157893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sv-SE" sz="3800" b="1" dirty="0" err="1"/>
              <a:t>Olympe</a:t>
            </a:r>
            <a:r>
              <a:rPr lang="sv-SE" sz="3800" b="1" dirty="0"/>
              <a:t> de </a:t>
            </a:r>
            <a:r>
              <a:rPr lang="sv-SE" sz="3800" b="1" dirty="0" err="1"/>
              <a:t>Gouges</a:t>
            </a:r>
            <a:endParaRPr lang="sv-SE" sz="3800" b="1" dirty="0"/>
          </a:p>
          <a:p>
            <a:pPr marL="0" indent="0" algn="ctr">
              <a:buNone/>
            </a:pPr>
            <a:r>
              <a:rPr lang="sv-SE" sz="2000" b="1" dirty="0"/>
              <a:t>(1748-1793) </a:t>
            </a:r>
            <a:br>
              <a:rPr lang="sv-SE" sz="2000" b="1" dirty="0"/>
            </a:br>
            <a:endParaRPr lang="sv-SE" sz="2000" b="1" dirty="0"/>
          </a:p>
          <a:p>
            <a:pPr marL="0" indent="0">
              <a:buNone/>
            </a:pPr>
            <a:r>
              <a:rPr lang="sv-SE" sz="2000" dirty="0"/>
              <a:t>Politisk aktivist, </a:t>
            </a:r>
            <a:r>
              <a:rPr lang="sv-SE" sz="2000" dirty="0" err="1"/>
              <a:t>feminist,författare,dramatiker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Argumenterade för Kvinnors-slavars-utomäktenskapliga barns rättigheter. </a:t>
            </a:r>
          </a:p>
          <a:p>
            <a:pPr marL="0" indent="0">
              <a:buNone/>
            </a:pPr>
            <a:r>
              <a:rPr lang="sv-SE" sz="2000" dirty="0"/>
              <a:t>Hyllade en </a:t>
            </a:r>
            <a:r>
              <a:rPr lang="sv-SE" sz="2000" dirty="0" err="1"/>
              <a:t>väldfärdsstat</a:t>
            </a:r>
            <a:r>
              <a:rPr lang="sv-SE" sz="2000" dirty="0"/>
              <a:t>´- rättvist skattesystem</a:t>
            </a:r>
          </a:p>
          <a:p>
            <a:pPr marL="0" indent="0">
              <a:buNone/>
            </a:pPr>
            <a:r>
              <a:rPr lang="sv-SE" sz="2000" dirty="0"/>
              <a:t>Tog parti för monarkin- </a:t>
            </a:r>
            <a:br>
              <a:rPr lang="sv-SE" sz="2000" dirty="0"/>
            </a:br>
            <a:r>
              <a:rPr lang="sv-SE" sz="2000" dirty="0"/>
              <a:t>giljotinerades 3 nov 1793</a:t>
            </a:r>
          </a:p>
          <a:p>
            <a:pPr marL="0" indent="0">
              <a:buNone/>
            </a:pPr>
            <a:r>
              <a:rPr lang="sv-SE" sz="2000" dirty="0"/>
              <a:t>Välfärdsutskottet- tystade sedan kvinnornas revolution för lika frihet som männen</a:t>
            </a:r>
          </a:p>
        </p:txBody>
      </p:sp>
    </p:spTree>
    <p:extLst>
      <p:ext uri="{BB962C8B-B14F-4D97-AF65-F5344CB8AC3E}">
        <p14:creationId xmlns:p14="http://schemas.microsoft.com/office/powerpoint/2010/main" val="36579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40708-3D7A-25F5-726E-9590626D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Giljotinen- lika för alla &amp; säker!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644ECB-15F4-3045-86F9-848F8F3C02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38" y="1825625"/>
            <a:ext cx="33451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8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Bredbild</PresentationFormat>
  <Paragraphs>54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Batang</vt:lpstr>
      <vt:lpstr>Aptos</vt:lpstr>
      <vt:lpstr>Aptos Display</vt:lpstr>
      <vt:lpstr>Arial</vt:lpstr>
      <vt:lpstr>Comic Sans MS</vt:lpstr>
      <vt:lpstr>Times New Roman</vt:lpstr>
      <vt:lpstr>Office-tema</vt:lpstr>
      <vt:lpstr>Upplysningstidens idéer</vt:lpstr>
      <vt:lpstr>Upplysningen? </vt:lpstr>
      <vt:lpstr>John Locke (1632-1704) </vt:lpstr>
      <vt:lpstr>Voltaire (François-Marie Arouet) 1694-1778</vt:lpstr>
      <vt:lpstr>Jean-Jacques Rousseau  ( 1712-1778) </vt:lpstr>
      <vt:lpstr>Upplysningens idéer-  frihet för alla? </vt:lpstr>
      <vt:lpstr>Mänskliga fri -och rättigheter, Frankrike augusti 1789</vt:lpstr>
      <vt:lpstr>Upplysningstankar- frihet för alla?  Kritiska röster! </vt:lpstr>
      <vt:lpstr>Giljotinen- lika för alla &amp; säker! </vt:lpstr>
      <vt:lpstr>Mary Wollstonecraft 1759-1797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Kerstin Högberg</dc:creator>
  <cp:lastModifiedBy>Kerstin Högberg</cp:lastModifiedBy>
  <cp:revision>7</cp:revision>
  <dcterms:created xsi:type="dcterms:W3CDTF">2025-09-18T08:13:47Z</dcterms:created>
  <dcterms:modified xsi:type="dcterms:W3CDTF">2025-09-21T19:13:50Z</dcterms:modified>
</cp:coreProperties>
</file>