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62" r:id="rId4"/>
    <p:sldId id="260" r:id="rId5"/>
    <p:sldId id="261" r:id="rId6"/>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3" d="100"/>
          <a:sy n="73" d="100"/>
        </p:scale>
        <p:origin x="328"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536A15A-7DA3-235E-130E-DA8623ED8680}"/>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F489116E-C134-5E28-8556-46B9E317CA7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91E07C75-BFAB-9D42-F7A6-22086BE7B77F}"/>
              </a:ext>
            </a:extLst>
          </p:cNvPr>
          <p:cNvSpPr>
            <a:spLocks noGrp="1"/>
          </p:cNvSpPr>
          <p:nvPr>
            <p:ph type="dt" sz="half" idx="10"/>
          </p:nvPr>
        </p:nvSpPr>
        <p:spPr/>
        <p:txBody>
          <a:bodyPr/>
          <a:lstStyle/>
          <a:p>
            <a:fld id="{362EDE9C-F457-483F-B5EA-D5E3004FF7A8}" type="datetimeFigureOut">
              <a:rPr lang="sv-SE" smtClean="0"/>
              <a:t>2026-02-15</a:t>
            </a:fld>
            <a:endParaRPr lang="sv-SE"/>
          </a:p>
        </p:txBody>
      </p:sp>
      <p:sp>
        <p:nvSpPr>
          <p:cNvPr id="5" name="Platshållare för sidfot 4">
            <a:extLst>
              <a:ext uri="{FF2B5EF4-FFF2-40B4-BE49-F238E27FC236}">
                <a16:creationId xmlns:a16="http://schemas.microsoft.com/office/drawing/2014/main" id="{7FA4FEF4-D005-D88F-C669-8257160CAA0C}"/>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3993D6F5-41BD-35B2-D3D8-390B287AAF73}"/>
              </a:ext>
            </a:extLst>
          </p:cNvPr>
          <p:cNvSpPr>
            <a:spLocks noGrp="1"/>
          </p:cNvSpPr>
          <p:nvPr>
            <p:ph type="sldNum" sz="quarter" idx="12"/>
          </p:nvPr>
        </p:nvSpPr>
        <p:spPr/>
        <p:txBody>
          <a:bodyPr/>
          <a:lstStyle/>
          <a:p>
            <a:fld id="{3C969C18-4B4E-413B-A8C2-3E31AB2BA92C}" type="slidenum">
              <a:rPr lang="sv-SE" smtClean="0"/>
              <a:t>‹#›</a:t>
            </a:fld>
            <a:endParaRPr lang="sv-SE"/>
          </a:p>
        </p:txBody>
      </p:sp>
    </p:spTree>
    <p:extLst>
      <p:ext uri="{BB962C8B-B14F-4D97-AF65-F5344CB8AC3E}">
        <p14:creationId xmlns:p14="http://schemas.microsoft.com/office/powerpoint/2010/main" val="18405883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B8ADE9E-6F47-2B0B-6768-7CA266987B43}"/>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F7DC533F-B584-9F51-308D-3777B2D6A348}"/>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01452661-E86E-7349-583F-57BA8EB3A390}"/>
              </a:ext>
            </a:extLst>
          </p:cNvPr>
          <p:cNvSpPr>
            <a:spLocks noGrp="1"/>
          </p:cNvSpPr>
          <p:nvPr>
            <p:ph type="dt" sz="half" idx="10"/>
          </p:nvPr>
        </p:nvSpPr>
        <p:spPr/>
        <p:txBody>
          <a:bodyPr/>
          <a:lstStyle/>
          <a:p>
            <a:fld id="{362EDE9C-F457-483F-B5EA-D5E3004FF7A8}" type="datetimeFigureOut">
              <a:rPr lang="sv-SE" smtClean="0"/>
              <a:t>2026-02-15</a:t>
            </a:fld>
            <a:endParaRPr lang="sv-SE"/>
          </a:p>
        </p:txBody>
      </p:sp>
      <p:sp>
        <p:nvSpPr>
          <p:cNvPr id="5" name="Platshållare för sidfot 4">
            <a:extLst>
              <a:ext uri="{FF2B5EF4-FFF2-40B4-BE49-F238E27FC236}">
                <a16:creationId xmlns:a16="http://schemas.microsoft.com/office/drawing/2014/main" id="{BE248C05-30AC-26BA-9EBC-EAC6C87D0406}"/>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0B722BEC-211F-F715-C199-9BF22ACFE59E}"/>
              </a:ext>
            </a:extLst>
          </p:cNvPr>
          <p:cNvSpPr>
            <a:spLocks noGrp="1"/>
          </p:cNvSpPr>
          <p:nvPr>
            <p:ph type="sldNum" sz="quarter" idx="12"/>
          </p:nvPr>
        </p:nvSpPr>
        <p:spPr/>
        <p:txBody>
          <a:bodyPr/>
          <a:lstStyle/>
          <a:p>
            <a:fld id="{3C969C18-4B4E-413B-A8C2-3E31AB2BA92C}" type="slidenum">
              <a:rPr lang="sv-SE" smtClean="0"/>
              <a:t>‹#›</a:t>
            </a:fld>
            <a:endParaRPr lang="sv-SE"/>
          </a:p>
        </p:txBody>
      </p:sp>
    </p:spTree>
    <p:extLst>
      <p:ext uri="{BB962C8B-B14F-4D97-AF65-F5344CB8AC3E}">
        <p14:creationId xmlns:p14="http://schemas.microsoft.com/office/powerpoint/2010/main" val="42511236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53C9EC7B-CDF1-97ED-0F2B-B71A2170848E}"/>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E5D7C6EF-82AF-471C-D6DB-612C73FD4324}"/>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38974DC4-946F-77AD-19B1-E1E654AF9535}"/>
              </a:ext>
            </a:extLst>
          </p:cNvPr>
          <p:cNvSpPr>
            <a:spLocks noGrp="1"/>
          </p:cNvSpPr>
          <p:nvPr>
            <p:ph type="dt" sz="half" idx="10"/>
          </p:nvPr>
        </p:nvSpPr>
        <p:spPr/>
        <p:txBody>
          <a:bodyPr/>
          <a:lstStyle/>
          <a:p>
            <a:fld id="{362EDE9C-F457-483F-B5EA-D5E3004FF7A8}" type="datetimeFigureOut">
              <a:rPr lang="sv-SE" smtClean="0"/>
              <a:t>2026-02-15</a:t>
            </a:fld>
            <a:endParaRPr lang="sv-SE"/>
          </a:p>
        </p:txBody>
      </p:sp>
      <p:sp>
        <p:nvSpPr>
          <p:cNvPr id="5" name="Platshållare för sidfot 4">
            <a:extLst>
              <a:ext uri="{FF2B5EF4-FFF2-40B4-BE49-F238E27FC236}">
                <a16:creationId xmlns:a16="http://schemas.microsoft.com/office/drawing/2014/main" id="{51B1643E-4FE0-11BE-BBB8-3AC29C0F7E72}"/>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62DFEECA-C5DD-572D-2EE6-20CCC74AFAAC}"/>
              </a:ext>
            </a:extLst>
          </p:cNvPr>
          <p:cNvSpPr>
            <a:spLocks noGrp="1"/>
          </p:cNvSpPr>
          <p:nvPr>
            <p:ph type="sldNum" sz="quarter" idx="12"/>
          </p:nvPr>
        </p:nvSpPr>
        <p:spPr/>
        <p:txBody>
          <a:bodyPr/>
          <a:lstStyle/>
          <a:p>
            <a:fld id="{3C969C18-4B4E-413B-A8C2-3E31AB2BA92C}" type="slidenum">
              <a:rPr lang="sv-SE" smtClean="0"/>
              <a:t>‹#›</a:t>
            </a:fld>
            <a:endParaRPr lang="sv-SE"/>
          </a:p>
        </p:txBody>
      </p:sp>
    </p:spTree>
    <p:extLst>
      <p:ext uri="{BB962C8B-B14F-4D97-AF65-F5344CB8AC3E}">
        <p14:creationId xmlns:p14="http://schemas.microsoft.com/office/powerpoint/2010/main" val="38984662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134F636-5BCA-5A44-FF73-B5560FE8550A}"/>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81A8779F-4465-ACAB-847F-1E6AC268782B}"/>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499119E6-E18D-3C7A-048F-7DB790DF86E7}"/>
              </a:ext>
            </a:extLst>
          </p:cNvPr>
          <p:cNvSpPr>
            <a:spLocks noGrp="1"/>
          </p:cNvSpPr>
          <p:nvPr>
            <p:ph type="dt" sz="half" idx="10"/>
          </p:nvPr>
        </p:nvSpPr>
        <p:spPr/>
        <p:txBody>
          <a:bodyPr/>
          <a:lstStyle/>
          <a:p>
            <a:fld id="{362EDE9C-F457-483F-B5EA-D5E3004FF7A8}" type="datetimeFigureOut">
              <a:rPr lang="sv-SE" smtClean="0"/>
              <a:t>2026-02-15</a:t>
            </a:fld>
            <a:endParaRPr lang="sv-SE"/>
          </a:p>
        </p:txBody>
      </p:sp>
      <p:sp>
        <p:nvSpPr>
          <p:cNvPr id="5" name="Platshållare för sidfot 4">
            <a:extLst>
              <a:ext uri="{FF2B5EF4-FFF2-40B4-BE49-F238E27FC236}">
                <a16:creationId xmlns:a16="http://schemas.microsoft.com/office/drawing/2014/main" id="{1DCD5B0B-CA1F-6892-E28C-83EC12D78F8F}"/>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4D6BBEBC-FD8E-F5B1-C02A-549D7EF1FE0B}"/>
              </a:ext>
            </a:extLst>
          </p:cNvPr>
          <p:cNvSpPr>
            <a:spLocks noGrp="1"/>
          </p:cNvSpPr>
          <p:nvPr>
            <p:ph type="sldNum" sz="quarter" idx="12"/>
          </p:nvPr>
        </p:nvSpPr>
        <p:spPr/>
        <p:txBody>
          <a:bodyPr/>
          <a:lstStyle/>
          <a:p>
            <a:fld id="{3C969C18-4B4E-413B-A8C2-3E31AB2BA92C}" type="slidenum">
              <a:rPr lang="sv-SE" smtClean="0"/>
              <a:t>‹#›</a:t>
            </a:fld>
            <a:endParaRPr lang="sv-SE"/>
          </a:p>
        </p:txBody>
      </p:sp>
    </p:spTree>
    <p:extLst>
      <p:ext uri="{BB962C8B-B14F-4D97-AF65-F5344CB8AC3E}">
        <p14:creationId xmlns:p14="http://schemas.microsoft.com/office/powerpoint/2010/main" val="10651560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882AF6F-33A7-547B-7ABB-196425522A17}"/>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E41D2FAE-AD4A-41BF-C017-29AC384285A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8A355DDE-6810-849C-E996-401E3F699A73}"/>
              </a:ext>
            </a:extLst>
          </p:cNvPr>
          <p:cNvSpPr>
            <a:spLocks noGrp="1"/>
          </p:cNvSpPr>
          <p:nvPr>
            <p:ph type="dt" sz="half" idx="10"/>
          </p:nvPr>
        </p:nvSpPr>
        <p:spPr/>
        <p:txBody>
          <a:bodyPr/>
          <a:lstStyle/>
          <a:p>
            <a:fld id="{362EDE9C-F457-483F-B5EA-D5E3004FF7A8}" type="datetimeFigureOut">
              <a:rPr lang="sv-SE" smtClean="0"/>
              <a:t>2026-02-15</a:t>
            </a:fld>
            <a:endParaRPr lang="sv-SE"/>
          </a:p>
        </p:txBody>
      </p:sp>
      <p:sp>
        <p:nvSpPr>
          <p:cNvPr id="5" name="Platshållare för sidfot 4">
            <a:extLst>
              <a:ext uri="{FF2B5EF4-FFF2-40B4-BE49-F238E27FC236}">
                <a16:creationId xmlns:a16="http://schemas.microsoft.com/office/drawing/2014/main" id="{B71B5E0F-1626-E916-FADA-33D74576499E}"/>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CC145ED4-7455-B890-A3F1-D36084D955D0}"/>
              </a:ext>
            </a:extLst>
          </p:cNvPr>
          <p:cNvSpPr>
            <a:spLocks noGrp="1"/>
          </p:cNvSpPr>
          <p:nvPr>
            <p:ph type="sldNum" sz="quarter" idx="12"/>
          </p:nvPr>
        </p:nvSpPr>
        <p:spPr/>
        <p:txBody>
          <a:bodyPr/>
          <a:lstStyle/>
          <a:p>
            <a:fld id="{3C969C18-4B4E-413B-A8C2-3E31AB2BA92C}" type="slidenum">
              <a:rPr lang="sv-SE" smtClean="0"/>
              <a:t>‹#›</a:t>
            </a:fld>
            <a:endParaRPr lang="sv-SE"/>
          </a:p>
        </p:txBody>
      </p:sp>
    </p:spTree>
    <p:extLst>
      <p:ext uri="{BB962C8B-B14F-4D97-AF65-F5344CB8AC3E}">
        <p14:creationId xmlns:p14="http://schemas.microsoft.com/office/powerpoint/2010/main" val="11093087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4B391BC-A6BE-6033-D2D5-B10BEA88C2E8}"/>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AFFA61A7-E525-1A80-D1FB-6812F33A6927}"/>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1F95B258-0F30-A415-4C85-2355E9E9AC0A}"/>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2AC3E3BE-DEC8-F94A-C5E9-8833E22C7939}"/>
              </a:ext>
            </a:extLst>
          </p:cNvPr>
          <p:cNvSpPr>
            <a:spLocks noGrp="1"/>
          </p:cNvSpPr>
          <p:nvPr>
            <p:ph type="dt" sz="half" idx="10"/>
          </p:nvPr>
        </p:nvSpPr>
        <p:spPr/>
        <p:txBody>
          <a:bodyPr/>
          <a:lstStyle/>
          <a:p>
            <a:fld id="{362EDE9C-F457-483F-B5EA-D5E3004FF7A8}" type="datetimeFigureOut">
              <a:rPr lang="sv-SE" smtClean="0"/>
              <a:t>2026-02-15</a:t>
            </a:fld>
            <a:endParaRPr lang="sv-SE"/>
          </a:p>
        </p:txBody>
      </p:sp>
      <p:sp>
        <p:nvSpPr>
          <p:cNvPr id="6" name="Platshållare för sidfot 5">
            <a:extLst>
              <a:ext uri="{FF2B5EF4-FFF2-40B4-BE49-F238E27FC236}">
                <a16:creationId xmlns:a16="http://schemas.microsoft.com/office/drawing/2014/main" id="{A65AD78D-C969-0D79-071A-58270808FF75}"/>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60CB75C8-CB00-D3FB-C1A2-078379D0AD8A}"/>
              </a:ext>
            </a:extLst>
          </p:cNvPr>
          <p:cNvSpPr>
            <a:spLocks noGrp="1"/>
          </p:cNvSpPr>
          <p:nvPr>
            <p:ph type="sldNum" sz="quarter" idx="12"/>
          </p:nvPr>
        </p:nvSpPr>
        <p:spPr/>
        <p:txBody>
          <a:bodyPr/>
          <a:lstStyle/>
          <a:p>
            <a:fld id="{3C969C18-4B4E-413B-A8C2-3E31AB2BA92C}" type="slidenum">
              <a:rPr lang="sv-SE" smtClean="0"/>
              <a:t>‹#›</a:t>
            </a:fld>
            <a:endParaRPr lang="sv-SE"/>
          </a:p>
        </p:txBody>
      </p:sp>
    </p:spTree>
    <p:extLst>
      <p:ext uri="{BB962C8B-B14F-4D97-AF65-F5344CB8AC3E}">
        <p14:creationId xmlns:p14="http://schemas.microsoft.com/office/powerpoint/2010/main" val="38812433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1474B24-2CB0-80A7-EAE0-166CE233315D}"/>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1E7FF543-62D8-5CD3-3C4B-C3043D80B88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17C7E1D0-A3E8-2147-FAF2-F51EF4498476}"/>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E0220AEE-A29E-9019-0045-6E022E4F5F5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0804856D-EC5B-F508-8F6B-B2114125207C}"/>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E33DBA8C-C9CE-ED54-F6BE-E819C077D23C}"/>
              </a:ext>
            </a:extLst>
          </p:cNvPr>
          <p:cNvSpPr>
            <a:spLocks noGrp="1"/>
          </p:cNvSpPr>
          <p:nvPr>
            <p:ph type="dt" sz="half" idx="10"/>
          </p:nvPr>
        </p:nvSpPr>
        <p:spPr/>
        <p:txBody>
          <a:bodyPr/>
          <a:lstStyle/>
          <a:p>
            <a:fld id="{362EDE9C-F457-483F-B5EA-D5E3004FF7A8}" type="datetimeFigureOut">
              <a:rPr lang="sv-SE" smtClean="0"/>
              <a:t>2026-02-15</a:t>
            </a:fld>
            <a:endParaRPr lang="sv-SE"/>
          </a:p>
        </p:txBody>
      </p:sp>
      <p:sp>
        <p:nvSpPr>
          <p:cNvPr id="8" name="Platshållare för sidfot 7">
            <a:extLst>
              <a:ext uri="{FF2B5EF4-FFF2-40B4-BE49-F238E27FC236}">
                <a16:creationId xmlns:a16="http://schemas.microsoft.com/office/drawing/2014/main" id="{6F28816D-21C0-D7D4-0CB5-765E17E0DC2E}"/>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23CBBDC6-A411-5A98-0752-1287E2B4A83E}"/>
              </a:ext>
            </a:extLst>
          </p:cNvPr>
          <p:cNvSpPr>
            <a:spLocks noGrp="1"/>
          </p:cNvSpPr>
          <p:nvPr>
            <p:ph type="sldNum" sz="quarter" idx="12"/>
          </p:nvPr>
        </p:nvSpPr>
        <p:spPr/>
        <p:txBody>
          <a:bodyPr/>
          <a:lstStyle/>
          <a:p>
            <a:fld id="{3C969C18-4B4E-413B-A8C2-3E31AB2BA92C}" type="slidenum">
              <a:rPr lang="sv-SE" smtClean="0"/>
              <a:t>‹#›</a:t>
            </a:fld>
            <a:endParaRPr lang="sv-SE"/>
          </a:p>
        </p:txBody>
      </p:sp>
    </p:spTree>
    <p:extLst>
      <p:ext uri="{BB962C8B-B14F-4D97-AF65-F5344CB8AC3E}">
        <p14:creationId xmlns:p14="http://schemas.microsoft.com/office/powerpoint/2010/main" val="24453629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D99E468-8C4F-27B8-93FA-127E81F4A1BC}"/>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71229D00-131B-D2F6-6D19-310601281850}"/>
              </a:ext>
            </a:extLst>
          </p:cNvPr>
          <p:cNvSpPr>
            <a:spLocks noGrp="1"/>
          </p:cNvSpPr>
          <p:nvPr>
            <p:ph type="dt" sz="half" idx="10"/>
          </p:nvPr>
        </p:nvSpPr>
        <p:spPr/>
        <p:txBody>
          <a:bodyPr/>
          <a:lstStyle/>
          <a:p>
            <a:fld id="{362EDE9C-F457-483F-B5EA-D5E3004FF7A8}" type="datetimeFigureOut">
              <a:rPr lang="sv-SE" smtClean="0"/>
              <a:t>2026-02-15</a:t>
            </a:fld>
            <a:endParaRPr lang="sv-SE"/>
          </a:p>
        </p:txBody>
      </p:sp>
      <p:sp>
        <p:nvSpPr>
          <p:cNvPr id="4" name="Platshållare för sidfot 3">
            <a:extLst>
              <a:ext uri="{FF2B5EF4-FFF2-40B4-BE49-F238E27FC236}">
                <a16:creationId xmlns:a16="http://schemas.microsoft.com/office/drawing/2014/main" id="{1420C2C9-8BE0-F80F-76A6-BF80AB6E69A0}"/>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97E7DF08-AA29-E93A-4B45-EF0EAFCED451}"/>
              </a:ext>
            </a:extLst>
          </p:cNvPr>
          <p:cNvSpPr>
            <a:spLocks noGrp="1"/>
          </p:cNvSpPr>
          <p:nvPr>
            <p:ph type="sldNum" sz="quarter" idx="12"/>
          </p:nvPr>
        </p:nvSpPr>
        <p:spPr/>
        <p:txBody>
          <a:bodyPr/>
          <a:lstStyle/>
          <a:p>
            <a:fld id="{3C969C18-4B4E-413B-A8C2-3E31AB2BA92C}" type="slidenum">
              <a:rPr lang="sv-SE" smtClean="0"/>
              <a:t>‹#›</a:t>
            </a:fld>
            <a:endParaRPr lang="sv-SE"/>
          </a:p>
        </p:txBody>
      </p:sp>
    </p:spTree>
    <p:extLst>
      <p:ext uri="{BB962C8B-B14F-4D97-AF65-F5344CB8AC3E}">
        <p14:creationId xmlns:p14="http://schemas.microsoft.com/office/powerpoint/2010/main" val="8534209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19A55D1A-4897-DBCC-0034-F7CFB0A69D27}"/>
              </a:ext>
            </a:extLst>
          </p:cNvPr>
          <p:cNvSpPr>
            <a:spLocks noGrp="1"/>
          </p:cNvSpPr>
          <p:nvPr>
            <p:ph type="dt" sz="half" idx="10"/>
          </p:nvPr>
        </p:nvSpPr>
        <p:spPr/>
        <p:txBody>
          <a:bodyPr/>
          <a:lstStyle/>
          <a:p>
            <a:fld id="{362EDE9C-F457-483F-B5EA-D5E3004FF7A8}" type="datetimeFigureOut">
              <a:rPr lang="sv-SE" smtClean="0"/>
              <a:t>2026-02-15</a:t>
            </a:fld>
            <a:endParaRPr lang="sv-SE"/>
          </a:p>
        </p:txBody>
      </p:sp>
      <p:sp>
        <p:nvSpPr>
          <p:cNvPr id="3" name="Platshållare för sidfot 2">
            <a:extLst>
              <a:ext uri="{FF2B5EF4-FFF2-40B4-BE49-F238E27FC236}">
                <a16:creationId xmlns:a16="http://schemas.microsoft.com/office/drawing/2014/main" id="{E8B2B151-40AF-DC77-F204-D57D78CD4501}"/>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D6C1309B-0244-594F-D21B-973C19E695E3}"/>
              </a:ext>
            </a:extLst>
          </p:cNvPr>
          <p:cNvSpPr>
            <a:spLocks noGrp="1"/>
          </p:cNvSpPr>
          <p:nvPr>
            <p:ph type="sldNum" sz="quarter" idx="12"/>
          </p:nvPr>
        </p:nvSpPr>
        <p:spPr/>
        <p:txBody>
          <a:bodyPr/>
          <a:lstStyle/>
          <a:p>
            <a:fld id="{3C969C18-4B4E-413B-A8C2-3E31AB2BA92C}" type="slidenum">
              <a:rPr lang="sv-SE" smtClean="0"/>
              <a:t>‹#›</a:t>
            </a:fld>
            <a:endParaRPr lang="sv-SE"/>
          </a:p>
        </p:txBody>
      </p:sp>
    </p:spTree>
    <p:extLst>
      <p:ext uri="{BB962C8B-B14F-4D97-AF65-F5344CB8AC3E}">
        <p14:creationId xmlns:p14="http://schemas.microsoft.com/office/powerpoint/2010/main" val="7325073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AFE81D4-5327-2111-7C5E-71917A6178D1}"/>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39592D72-86BF-B9BC-A8D3-671D1CF784D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F748811C-DCAE-43AA-56E1-CC1EE11D538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5D206526-294E-B6E4-1A05-DFC588F02207}"/>
              </a:ext>
            </a:extLst>
          </p:cNvPr>
          <p:cNvSpPr>
            <a:spLocks noGrp="1"/>
          </p:cNvSpPr>
          <p:nvPr>
            <p:ph type="dt" sz="half" idx="10"/>
          </p:nvPr>
        </p:nvSpPr>
        <p:spPr/>
        <p:txBody>
          <a:bodyPr/>
          <a:lstStyle/>
          <a:p>
            <a:fld id="{362EDE9C-F457-483F-B5EA-D5E3004FF7A8}" type="datetimeFigureOut">
              <a:rPr lang="sv-SE" smtClean="0"/>
              <a:t>2026-02-15</a:t>
            </a:fld>
            <a:endParaRPr lang="sv-SE"/>
          </a:p>
        </p:txBody>
      </p:sp>
      <p:sp>
        <p:nvSpPr>
          <p:cNvPr id="6" name="Platshållare för sidfot 5">
            <a:extLst>
              <a:ext uri="{FF2B5EF4-FFF2-40B4-BE49-F238E27FC236}">
                <a16:creationId xmlns:a16="http://schemas.microsoft.com/office/drawing/2014/main" id="{5D2172FB-0A84-013B-E078-ADF6A5D78EA3}"/>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F4DF3168-B2CF-DBE3-0068-781E955EE25C}"/>
              </a:ext>
            </a:extLst>
          </p:cNvPr>
          <p:cNvSpPr>
            <a:spLocks noGrp="1"/>
          </p:cNvSpPr>
          <p:nvPr>
            <p:ph type="sldNum" sz="quarter" idx="12"/>
          </p:nvPr>
        </p:nvSpPr>
        <p:spPr/>
        <p:txBody>
          <a:bodyPr/>
          <a:lstStyle/>
          <a:p>
            <a:fld id="{3C969C18-4B4E-413B-A8C2-3E31AB2BA92C}" type="slidenum">
              <a:rPr lang="sv-SE" smtClean="0"/>
              <a:t>‹#›</a:t>
            </a:fld>
            <a:endParaRPr lang="sv-SE"/>
          </a:p>
        </p:txBody>
      </p:sp>
    </p:spTree>
    <p:extLst>
      <p:ext uri="{BB962C8B-B14F-4D97-AF65-F5344CB8AC3E}">
        <p14:creationId xmlns:p14="http://schemas.microsoft.com/office/powerpoint/2010/main" val="35755519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BF5CCD4-39A8-2638-3B35-946D8FC57F94}"/>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8B814E00-F136-30B4-6711-1138A65E574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7ABDBBBB-9B87-BC8A-FB8A-C474BB13CFC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45E70EBF-C73A-E590-6AEF-35A5247D10E9}"/>
              </a:ext>
            </a:extLst>
          </p:cNvPr>
          <p:cNvSpPr>
            <a:spLocks noGrp="1"/>
          </p:cNvSpPr>
          <p:nvPr>
            <p:ph type="dt" sz="half" idx="10"/>
          </p:nvPr>
        </p:nvSpPr>
        <p:spPr/>
        <p:txBody>
          <a:bodyPr/>
          <a:lstStyle/>
          <a:p>
            <a:fld id="{362EDE9C-F457-483F-B5EA-D5E3004FF7A8}" type="datetimeFigureOut">
              <a:rPr lang="sv-SE" smtClean="0"/>
              <a:t>2026-02-15</a:t>
            </a:fld>
            <a:endParaRPr lang="sv-SE"/>
          </a:p>
        </p:txBody>
      </p:sp>
      <p:sp>
        <p:nvSpPr>
          <p:cNvPr id="6" name="Platshållare för sidfot 5">
            <a:extLst>
              <a:ext uri="{FF2B5EF4-FFF2-40B4-BE49-F238E27FC236}">
                <a16:creationId xmlns:a16="http://schemas.microsoft.com/office/drawing/2014/main" id="{973DF0D4-B39E-8C9F-AEDE-0535D906E7AA}"/>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42D0C4F9-8910-2C90-CB57-178CE9326494}"/>
              </a:ext>
            </a:extLst>
          </p:cNvPr>
          <p:cNvSpPr>
            <a:spLocks noGrp="1"/>
          </p:cNvSpPr>
          <p:nvPr>
            <p:ph type="sldNum" sz="quarter" idx="12"/>
          </p:nvPr>
        </p:nvSpPr>
        <p:spPr/>
        <p:txBody>
          <a:bodyPr/>
          <a:lstStyle/>
          <a:p>
            <a:fld id="{3C969C18-4B4E-413B-A8C2-3E31AB2BA92C}" type="slidenum">
              <a:rPr lang="sv-SE" smtClean="0"/>
              <a:t>‹#›</a:t>
            </a:fld>
            <a:endParaRPr lang="sv-SE"/>
          </a:p>
        </p:txBody>
      </p:sp>
    </p:spTree>
    <p:extLst>
      <p:ext uri="{BB962C8B-B14F-4D97-AF65-F5344CB8AC3E}">
        <p14:creationId xmlns:p14="http://schemas.microsoft.com/office/powerpoint/2010/main" val="3169651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8CE6A010-C3A1-73B4-FE4E-62FA93E6C57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D511B98D-9366-36CE-4C7D-066200A25A2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FC1D8AAB-E234-682C-375E-DF4F3D8BCC1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2EDE9C-F457-483F-B5EA-D5E3004FF7A8}" type="datetimeFigureOut">
              <a:rPr lang="sv-SE" smtClean="0"/>
              <a:t>2026-02-15</a:t>
            </a:fld>
            <a:endParaRPr lang="sv-SE"/>
          </a:p>
        </p:txBody>
      </p:sp>
      <p:sp>
        <p:nvSpPr>
          <p:cNvPr id="5" name="Platshållare för sidfot 4">
            <a:extLst>
              <a:ext uri="{FF2B5EF4-FFF2-40B4-BE49-F238E27FC236}">
                <a16:creationId xmlns:a16="http://schemas.microsoft.com/office/drawing/2014/main" id="{C18AF13F-7B67-709C-ADAA-53D40384182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a:extLst>
              <a:ext uri="{FF2B5EF4-FFF2-40B4-BE49-F238E27FC236}">
                <a16:creationId xmlns:a16="http://schemas.microsoft.com/office/drawing/2014/main" id="{77FB2BAF-671E-4629-33B9-64546CCD796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969C18-4B4E-413B-A8C2-3E31AB2BA92C}" type="slidenum">
              <a:rPr lang="sv-SE" smtClean="0"/>
              <a:t>‹#›</a:t>
            </a:fld>
            <a:endParaRPr lang="sv-SE"/>
          </a:p>
        </p:txBody>
      </p:sp>
    </p:spTree>
    <p:extLst>
      <p:ext uri="{BB962C8B-B14F-4D97-AF65-F5344CB8AC3E}">
        <p14:creationId xmlns:p14="http://schemas.microsoft.com/office/powerpoint/2010/main" val="40460383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grundskoleboken.se/wiki/Europa_efter_Napoleon" TargetMode="External"/><Relationship Id="rId2" Type="http://schemas.openxmlformats.org/officeDocument/2006/relationships/hyperlink" Target="https://commons.wikimedia.org/wiki/File:Euston_Station_showing_wrought_iron_roof_of_1837.jpg"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1" name="Rectangle 1030">
            <a:extLst>
              <a:ext uri="{FF2B5EF4-FFF2-40B4-BE49-F238E27FC236}">
                <a16:creationId xmlns:a16="http://schemas.microsoft.com/office/drawing/2014/main" id="{9B7AD9F6-8CE7-4299-8FC6-328F4DCD3F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2D17DEE5-4A39-8602-F974-35D3CE42A498}"/>
              </a:ext>
            </a:extLst>
          </p:cNvPr>
          <p:cNvSpPr>
            <a:spLocks noGrp="1"/>
          </p:cNvSpPr>
          <p:nvPr>
            <p:ph type="ctrTitle"/>
          </p:nvPr>
        </p:nvSpPr>
        <p:spPr>
          <a:xfrm>
            <a:off x="890338" y="640080"/>
            <a:ext cx="3734014" cy="3566160"/>
          </a:xfrm>
        </p:spPr>
        <p:txBody>
          <a:bodyPr anchor="b">
            <a:normAutofit/>
          </a:bodyPr>
          <a:lstStyle/>
          <a:p>
            <a:pPr algn="l"/>
            <a:r>
              <a:rPr lang="sv-SE" sz="5400"/>
              <a:t>Det turbulenta 1800-t</a:t>
            </a:r>
          </a:p>
        </p:txBody>
      </p:sp>
      <p:sp>
        <p:nvSpPr>
          <p:cNvPr id="3" name="Underrubrik 2">
            <a:extLst>
              <a:ext uri="{FF2B5EF4-FFF2-40B4-BE49-F238E27FC236}">
                <a16:creationId xmlns:a16="http://schemas.microsoft.com/office/drawing/2014/main" id="{6DD41A99-C66B-17DB-E287-F2CB0E10F8A4}"/>
              </a:ext>
            </a:extLst>
          </p:cNvPr>
          <p:cNvSpPr>
            <a:spLocks noGrp="1"/>
          </p:cNvSpPr>
          <p:nvPr>
            <p:ph type="subTitle" idx="1"/>
          </p:nvPr>
        </p:nvSpPr>
        <p:spPr>
          <a:xfrm>
            <a:off x="890339" y="4636008"/>
            <a:ext cx="3734014" cy="1572768"/>
          </a:xfrm>
        </p:spPr>
        <p:txBody>
          <a:bodyPr>
            <a:normAutofit/>
          </a:bodyPr>
          <a:lstStyle/>
          <a:p>
            <a:pPr algn="l"/>
            <a:r>
              <a:rPr lang="sv-SE" dirty="0"/>
              <a:t>Klass: Gruppmedlemmarnas för-efternamn  </a:t>
            </a:r>
            <a:endParaRPr lang="sv-SE"/>
          </a:p>
        </p:txBody>
      </p:sp>
      <p:sp>
        <p:nvSpPr>
          <p:cNvPr id="1033" name="sketchy line">
            <a:extLst>
              <a:ext uri="{FF2B5EF4-FFF2-40B4-BE49-F238E27FC236}">
                <a16:creationId xmlns:a16="http://schemas.microsoft.com/office/drawing/2014/main" id="{F49775AF-8896-43EE-92C6-83497D6DC5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0338" y="4409267"/>
            <a:ext cx="3474720" cy="18288"/>
          </a:xfrm>
          <a:custGeom>
            <a:avLst/>
            <a:gdLst>
              <a:gd name="connsiteX0" fmla="*/ 0 w 3474720"/>
              <a:gd name="connsiteY0" fmla="*/ 0 h 18288"/>
              <a:gd name="connsiteX1" fmla="*/ 694944 w 3474720"/>
              <a:gd name="connsiteY1" fmla="*/ 0 h 18288"/>
              <a:gd name="connsiteX2" fmla="*/ 1355141 w 3474720"/>
              <a:gd name="connsiteY2" fmla="*/ 0 h 18288"/>
              <a:gd name="connsiteX3" fmla="*/ 2015338 w 3474720"/>
              <a:gd name="connsiteY3" fmla="*/ 0 h 18288"/>
              <a:gd name="connsiteX4" fmla="*/ 2779776 w 3474720"/>
              <a:gd name="connsiteY4" fmla="*/ 0 h 18288"/>
              <a:gd name="connsiteX5" fmla="*/ 3474720 w 3474720"/>
              <a:gd name="connsiteY5" fmla="*/ 0 h 18288"/>
              <a:gd name="connsiteX6" fmla="*/ 3474720 w 3474720"/>
              <a:gd name="connsiteY6" fmla="*/ 18288 h 18288"/>
              <a:gd name="connsiteX7" fmla="*/ 2779776 w 3474720"/>
              <a:gd name="connsiteY7" fmla="*/ 18288 h 18288"/>
              <a:gd name="connsiteX8" fmla="*/ 2189074 w 3474720"/>
              <a:gd name="connsiteY8" fmla="*/ 18288 h 18288"/>
              <a:gd name="connsiteX9" fmla="*/ 1528877 w 3474720"/>
              <a:gd name="connsiteY9" fmla="*/ 18288 h 18288"/>
              <a:gd name="connsiteX10" fmla="*/ 868680 w 3474720"/>
              <a:gd name="connsiteY10" fmla="*/ 18288 h 18288"/>
              <a:gd name="connsiteX11" fmla="*/ 0 w 3474720"/>
              <a:gd name="connsiteY11" fmla="*/ 18288 h 18288"/>
              <a:gd name="connsiteX12" fmla="*/ 0 w 3474720"/>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474720" h="18288" fill="none" extrusionOk="0">
                <a:moveTo>
                  <a:pt x="0" y="0"/>
                </a:moveTo>
                <a:cubicBezTo>
                  <a:pt x="224454" y="-14544"/>
                  <a:pt x="495407" y="26540"/>
                  <a:pt x="694944" y="0"/>
                </a:cubicBezTo>
                <a:cubicBezTo>
                  <a:pt x="894481" y="-26540"/>
                  <a:pt x="1130063" y="24713"/>
                  <a:pt x="1355141" y="0"/>
                </a:cubicBezTo>
                <a:cubicBezTo>
                  <a:pt x="1580219" y="-24713"/>
                  <a:pt x="1820099" y="26695"/>
                  <a:pt x="2015338" y="0"/>
                </a:cubicBezTo>
                <a:cubicBezTo>
                  <a:pt x="2210577" y="-26695"/>
                  <a:pt x="2402045" y="165"/>
                  <a:pt x="2779776" y="0"/>
                </a:cubicBezTo>
                <a:cubicBezTo>
                  <a:pt x="3157507" y="-165"/>
                  <a:pt x="3286859" y="-15571"/>
                  <a:pt x="3474720" y="0"/>
                </a:cubicBezTo>
                <a:cubicBezTo>
                  <a:pt x="3474286" y="7551"/>
                  <a:pt x="3474253" y="9822"/>
                  <a:pt x="3474720" y="18288"/>
                </a:cubicBezTo>
                <a:cubicBezTo>
                  <a:pt x="3233904" y="29845"/>
                  <a:pt x="2945134" y="-5256"/>
                  <a:pt x="2779776" y="18288"/>
                </a:cubicBezTo>
                <a:cubicBezTo>
                  <a:pt x="2614418" y="41832"/>
                  <a:pt x="2339768" y="22709"/>
                  <a:pt x="2189074" y="18288"/>
                </a:cubicBezTo>
                <a:cubicBezTo>
                  <a:pt x="2038380" y="13867"/>
                  <a:pt x="1817434" y="-4947"/>
                  <a:pt x="1528877" y="18288"/>
                </a:cubicBezTo>
                <a:cubicBezTo>
                  <a:pt x="1240320" y="41523"/>
                  <a:pt x="1042447" y="37198"/>
                  <a:pt x="868680" y="18288"/>
                </a:cubicBezTo>
                <a:cubicBezTo>
                  <a:pt x="694913" y="-622"/>
                  <a:pt x="233232" y="44909"/>
                  <a:pt x="0" y="18288"/>
                </a:cubicBezTo>
                <a:cubicBezTo>
                  <a:pt x="60" y="11696"/>
                  <a:pt x="66" y="3758"/>
                  <a:pt x="0" y="0"/>
                </a:cubicBezTo>
                <a:close/>
              </a:path>
              <a:path w="3474720" h="18288" stroke="0" extrusionOk="0">
                <a:moveTo>
                  <a:pt x="0" y="0"/>
                </a:moveTo>
                <a:cubicBezTo>
                  <a:pt x="202328" y="-14716"/>
                  <a:pt x="332722" y="-11499"/>
                  <a:pt x="625450" y="0"/>
                </a:cubicBezTo>
                <a:cubicBezTo>
                  <a:pt x="918178" y="11499"/>
                  <a:pt x="1096688" y="5123"/>
                  <a:pt x="1389888" y="0"/>
                </a:cubicBezTo>
                <a:cubicBezTo>
                  <a:pt x="1683088" y="-5123"/>
                  <a:pt x="1835981" y="-14038"/>
                  <a:pt x="1980590" y="0"/>
                </a:cubicBezTo>
                <a:cubicBezTo>
                  <a:pt x="2125199" y="14038"/>
                  <a:pt x="2396099" y="-7203"/>
                  <a:pt x="2571293" y="0"/>
                </a:cubicBezTo>
                <a:cubicBezTo>
                  <a:pt x="2746487" y="7203"/>
                  <a:pt x="3041609" y="-12036"/>
                  <a:pt x="3474720" y="0"/>
                </a:cubicBezTo>
                <a:cubicBezTo>
                  <a:pt x="3474638" y="4406"/>
                  <a:pt x="3474631" y="9982"/>
                  <a:pt x="3474720" y="18288"/>
                </a:cubicBezTo>
                <a:cubicBezTo>
                  <a:pt x="3324873" y="21876"/>
                  <a:pt x="3136771" y="12587"/>
                  <a:pt x="2814523" y="18288"/>
                </a:cubicBezTo>
                <a:cubicBezTo>
                  <a:pt x="2492275" y="23989"/>
                  <a:pt x="2294402" y="47111"/>
                  <a:pt x="2154326" y="18288"/>
                </a:cubicBezTo>
                <a:cubicBezTo>
                  <a:pt x="2014250" y="-10535"/>
                  <a:pt x="1820317" y="33903"/>
                  <a:pt x="1494130" y="18288"/>
                </a:cubicBezTo>
                <a:cubicBezTo>
                  <a:pt x="1167943" y="2673"/>
                  <a:pt x="948432" y="14868"/>
                  <a:pt x="729691" y="18288"/>
                </a:cubicBezTo>
                <a:cubicBezTo>
                  <a:pt x="510950" y="21708"/>
                  <a:pt x="264032" y="24354"/>
                  <a:pt x="0" y="18288"/>
                </a:cubicBezTo>
                <a:cubicBezTo>
                  <a:pt x="189" y="14288"/>
                  <a:pt x="-703" y="3747"/>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a:extLst>
              <a:ext uri="{FF2B5EF4-FFF2-40B4-BE49-F238E27FC236}">
                <a16:creationId xmlns:a16="http://schemas.microsoft.com/office/drawing/2014/main" id="{992953E9-DEC4-21E6-A4DF-960C5B2E37D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14113" r="9908" b="2"/>
          <a:stretch/>
        </p:blipFill>
        <p:spPr bwMode="auto">
          <a:xfrm>
            <a:off x="5311702" y="10"/>
            <a:ext cx="6878775" cy="6857990"/>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488322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par>
                                <p:cTn id="8" presetID="10" presetClass="entr" presetSubtype="0" fill="hold" grpId="0" nodeType="withEffect">
                                  <p:stCondLst>
                                    <p:cond delay="1500"/>
                                  </p:stCondLst>
                                  <p:iterate>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7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C05CBC3C-2E5A-4839-8B9B-2E5A6ADF0F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827FF362-FC97-4BF5-949B-D4ADFA26E4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8888549">
            <a:off x="-1059473" y="-1108988"/>
            <a:ext cx="7179830" cy="5226565"/>
          </a:xfrm>
          <a:custGeom>
            <a:avLst/>
            <a:gdLst>
              <a:gd name="connsiteX0" fmla="*/ 5217841 w 7179830"/>
              <a:gd name="connsiteY0" fmla="*/ 464824 h 5226565"/>
              <a:gd name="connsiteX1" fmla="*/ 5222490 w 7179830"/>
              <a:gd name="connsiteY1" fmla="*/ 464289 h 5226565"/>
              <a:gd name="connsiteX2" fmla="*/ 5216768 w 7179830"/>
              <a:gd name="connsiteY2" fmla="*/ 463394 h 5226565"/>
              <a:gd name="connsiteX3" fmla="*/ 5217841 w 7179830"/>
              <a:gd name="connsiteY3" fmla="*/ 464824 h 5226565"/>
              <a:gd name="connsiteX4" fmla="*/ 4945201 w 7179830"/>
              <a:gd name="connsiteY4" fmla="*/ 5226565 h 5226565"/>
              <a:gd name="connsiteX5" fmla="*/ 140449 w 7179830"/>
              <a:gd name="connsiteY5" fmla="*/ 2240811 h 5226565"/>
              <a:gd name="connsiteX6" fmla="*/ 232913 w 7179830"/>
              <a:gd name="connsiteY6" fmla="*/ 2052782 h 5226565"/>
              <a:gd name="connsiteX7" fmla="*/ 375714 w 7179830"/>
              <a:gd name="connsiteY7" fmla="*/ 1803205 h 5226565"/>
              <a:gd name="connsiteX8" fmla="*/ 1512756 w 7179830"/>
              <a:gd name="connsiteY8" fmla="*/ 638448 h 5226565"/>
              <a:gd name="connsiteX9" fmla="*/ 2902095 w 7179830"/>
              <a:gd name="connsiteY9" fmla="*/ 120440 h 5226565"/>
              <a:gd name="connsiteX10" fmla="*/ 2848453 w 7179830"/>
              <a:gd name="connsiteY10" fmla="*/ 125626 h 5226565"/>
              <a:gd name="connsiteX11" fmla="*/ 1837830 w 7179830"/>
              <a:gd name="connsiteY11" fmla="*/ 426203 h 5226565"/>
              <a:gd name="connsiteX12" fmla="*/ 214608 w 7179830"/>
              <a:gd name="connsiteY12" fmla="*/ 1882239 h 5226565"/>
              <a:gd name="connsiteX13" fmla="*/ 91317 w 7179830"/>
              <a:gd name="connsiteY13" fmla="*/ 2123701 h 5226565"/>
              <a:gd name="connsiteX14" fmla="*/ 64092 w 7179830"/>
              <a:gd name="connsiteY14" fmla="*/ 2193361 h 5226565"/>
              <a:gd name="connsiteX15" fmla="*/ 0 w 7179830"/>
              <a:gd name="connsiteY15" fmla="*/ 2153533 h 5226565"/>
              <a:gd name="connsiteX16" fmla="*/ 42834 w 7179830"/>
              <a:gd name="connsiteY16" fmla="*/ 2047277 h 5226565"/>
              <a:gd name="connsiteX17" fmla="*/ 923582 w 7179830"/>
              <a:gd name="connsiteY17" fmla="*/ 915600 h 5226565"/>
              <a:gd name="connsiteX18" fmla="*/ 2686989 w 7179830"/>
              <a:gd name="connsiteY18" fmla="*/ 73950 h 5226565"/>
              <a:gd name="connsiteX19" fmla="*/ 3059983 w 7179830"/>
              <a:gd name="connsiteY19" fmla="*/ 20308 h 5226565"/>
              <a:gd name="connsiteX20" fmla="*/ 3454435 w 7179830"/>
              <a:gd name="connsiteY20" fmla="*/ 1176 h 5226565"/>
              <a:gd name="connsiteX21" fmla="*/ 3923806 w 7179830"/>
              <a:gd name="connsiteY21" fmla="*/ 49990 h 5226565"/>
              <a:gd name="connsiteX22" fmla="*/ 5350874 w 7179830"/>
              <a:gd name="connsiteY22" fmla="*/ 426917 h 5226565"/>
              <a:gd name="connsiteX23" fmla="*/ 6607360 w 7179830"/>
              <a:gd name="connsiteY23" fmla="*/ 1075097 h 5226565"/>
              <a:gd name="connsiteX24" fmla="*/ 7110534 w 7179830"/>
              <a:gd name="connsiteY24" fmla="*/ 1541421 h 5226565"/>
              <a:gd name="connsiteX25" fmla="*/ 7179830 w 7179830"/>
              <a:gd name="connsiteY25" fmla="*/ 1630542 h 5226565"/>
              <a:gd name="connsiteX26" fmla="*/ 7136295 w 7179830"/>
              <a:gd name="connsiteY26" fmla="*/ 1700600 h 5226565"/>
              <a:gd name="connsiteX27" fmla="*/ 7131140 w 7179830"/>
              <a:gd name="connsiteY27" fmla="*/ 1693045 h 5226565"/>
              <a:gd name="connsiteX28" fmla="*/ 6577499 w 7179830"/>
              <a:gd name="connsiteY28" fmla="*/ 1148230 h 5226565"/>
              <a:gd name="connsiteX29" fmla="*/ 5494816 w 7179830"/>
              <a:gd name="connsiteY29" fmla="*/ 563527 h 5226565"/>
              <a:gd name="connsiteX30" fmla="*/ 5366967 w 7179830"/>
              <a:gd name="connsiteY30" fmla="*/ 514176 h 5226565"/>
              <a:gd name="connsiteX31" fmla="*/ 5244661 w 7179830"/>
              <a:gd name="connsiteY31" fmla="*/ 470725 h 5226565"/>
              <a:gd name="connsiteX32" fmla="*/ 5904822 w 7179830"/>
              <a:gd name="connsiteY32" fmla="*/ 815468 h 5226565"/>
              <a:gd name="connsiteX33" fmla="*/ 7015222 w 7179830"/>
              <a:gd name="connsiteY33" fmla="*/ 1815185 h 5226565"/>
              <a:gd name="connsiteX34" fmla="*/ 7040454 w 7179830"/>
              <a:gd name="connsiteY34" fmla="*/ 1854830 h 5226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7179830" h="5226565">
                <a:moveTo>
                  <a:pt x="5217841" y="464824"/>
                </a:moveTo>
                <a:lnTo>
                  <a:pt x="5222490" y="464289"/>
                </a:lnTo>
                <a:lnTo>
                  <a:pt x="5216768" y="463394"/>
                </a:lnTo>
                <a:cubicBezTo>
                  <a:pt x="5216768" y="463394"/>
                  <a:pt x="5216768" y="464646"/>
                  <a:pt x="5217841" y="464824"/>
                </a:cubicBezTo>
                <a:close/>
                <a:moveTo>
                  <a:pt x="4945201" y="5226565"/>
                </a:moveTo>
                <a:lnTo>
                  <a:pt x="140449" y="2240811"/>
                </a:lnTo>
                <a:lnTo>
                  <a:pt x="232913" y="2052782"/>
                </a:lnTo>
                <a:cubicBezTo>
                  <a:pt x="277693" y="1968290"/>
                  <a:pt x="325201" y="1885054"/>
                  <a:pt x="375714" y="1803205"/>
                </a:cubicBezTo>
                <a:cubicBezTo>
                  <a:pt x="667528" y="1329721"/>
                  <a:pt x="1039629" y="935091"/>
                  <a:pt x="1512756" y="638448"/>
                </a:cubicBezTo>
                <a:cubicBezTo>
                  <a:pt x="1939392" y="370950"/>
                  <a:pt x="2405724" y="210560"/>
                  <a:pt x="2902095" y="120440"/>
                </a:cubicBezTo>
                <a:cubicBezTo>
                  <a:pt x="2884054" y="118134"/>
                  <a:pt x="2865727" y="119904"/>
                  <a:pt x="2848453" y="125626"/>
                </a:cubicBezTo>
                <a:cubicBezTo>
                  <a:pt x="2498704" y="175943"/>
                  <a:pt x="2158217" y="277201"/>
                  <a:pt x="1837830" y="426203"/>
                </a:cubicBezTo>
                <a:cubicBezTo>
                  <a:pt x="1147094" y="744660"/>
                  <a:pt x="593502" y="1217071"/>
                  <a:pt x="214608" y="1882239"/>
                </a:cubicBezTo>
                <a:cubicBezTo>
                  <a:pt x="169441" y="1960776"/>
                  <a:pt x="128308" y="2041369"/>
                  <a:pt x="91317" y="2123701"/>
                </a:cubicBezTo>
                <a:lnTo>
                  <a:pt x="64092" y="2193361"/>
                </a:lnTo>
                <a:lnTo>
                  <a:pt x="0" y="2153533"/>
                </a:lnTo>
                <a:lnTo>
                  <a:pt x="42834" y="2047277"/>
                </a:lnTo>
                <a:cubicBezTo>
                  <a:pt x="241792" y="1615775"/>
                  <a:pt x="541268" y="1241591"/>
                  <a:pt x="923582" y="915600"/>
                </a:cubicBezTo>
                <a:cubicBezTo>
                  <a:pt x="1435331" y="478415"/>
                  <a:pt x="2028081" y="205375"/>
                  <a:pt x="2686989" y="73950"/>
                </a:cubicBezTo>
                <a:cubicBezTo>
                  <a:pt x="2810367" y="49274"/>
                  <a:pt x="2934818" y="32466"/>
                  <a:pt x="3059983" y="20308"/>
                </a:cubicBezTo>
                <a:cubicBezTo>
                  <a:pt x="3185149" y="8148"/>
                  <a:pt x="3308706" y="2963"/>
                  <a:pt x="3454435" y="1176"/>
                </a:cubicBezTo>
                <a:cubicBezTo>
                  <a:pt x="3599805" y="-5977"/>
                  <a:pt x="3761985" y="20665"/>
                  <a:pt x="3923806" y="49990"/>
                </a:cubicBezTo>
                <a:cubicBezTo>
                  <a:pt x="4409449" y="137964"/>
                  <a:pt x="4886867" y="257228"/>
                  <a:pt x="5350874" y="426917"/>
                </a:cubicBezTo>
                <a:cubicBezTo>
                  <a:pt x="5797001" y="589991"/>
                  <a:pt x="6223101" y="792223"/>
                  <a:pt x="6607360" y="1075097"/>
                </a:cubicBezTo>
                <a:cubicBezTo>
                  <a:pt x="6794438" y="1212779"/>
                  <a:pt x="6965102" y="1365689"/>
                  <a:pt x="7110534" y="1541421"/>
                </a:cubicBezTo>
                <a:lnTo>
                  <a:pt x="7179830" y="1630542"/>
                </a:lnTo>
                <a:lnTo>
                  <a:pt x="7136295" y="1700600"/>
                </a:lnTo>
                <a:lnTo>
                  <a:pt x="7131140" y="1693045"/>
                </a:lnTo>
                <a:cubicBezTo>
                  <a:pt x="6977874" y="1483026"/>
                  <a:pt x="6788448" y="1305671"/>
                  <a:pt x="6577499" y="1148230"/>
                </a:cubicBezTo>
                <a:cubicBezTo>
                  <a:pt x="6245452" y="900401"/>
                  <a:pt x="5878538" y="716408"/>
                  <a:pt x="5494816" y="563527"/>
                </a:cubicBezTo>
                <a:cubicBezTo>
                  <a:pt x="5452491" y="546487"/>
                  <a:pt x="5409881" y="530036"/>
                  <a:pt x="5366967" y="514176"/>
                </a:cubicBezTo>
                <a:cubicBezTo>
                  <a:pt x="5326377" y="499156"/>
                  <a:pt x="5285430" y="485210"/>
                  <a:pt x="5244661" y="470725"/>
                </a:cubicBezTo>
                <a:cubicBezTo>
                  <a:pt x="5471517" y="572127"/>
                  <a:pt x="5691970" y="687263"/>
                  <a:pt x="5904822" y="815468"/>
                </a:cubicBezTo>
                <a:cubicBezTo>
                  <a:pt x="6336645" y="1080104"/>
                  <a:pt x="6718758" y="1400351"/>
                  <a:pt x="7015222" y="1815185"/>
                </a:cubicBezTo>
                <a:lnTo>
                  <a:pt x="7040454" y="1854830"/>
                </a:lnTo>
                <a:close/>
              </a:path>
            </a:pathLst>
          </a:custGeom>
          <a:solidFill>
            <a:schemeClr val="accent2"/>
          </a:solidFill>
          <a:ln w="12700" cap="flat">
            <a:noFill/>
            <a:prstDash val="solid"/>
            <a:miter/>
          </a:ln>
        </p:spPr>
        <p:txBody>
          <a:bodyPr wrap="square" rtlCol="0" anchor="ctr">
            <a:noAutofit/>
          </a:bodyPr>
          <a:lstStyle/>
          <a:p>
            <a:endParaRPr lang="en-US"/>
          </a:p>
        </p:txBody>
      </p:sp>
      <p:sp>
        <p:nvSpPr>
          <p:cNvPr id="2" name="Rubrik 1">
            <a:extLst>
              <a:ext uri="{FF2B5EF4-FFF2-40B4-BE49-F238E27FC236}">
                <a16:creationId xmlns:a16="http://schemas.microsoft.com/office/drawing/2014/main" id="{5406DC8C-3411-479F-845D-EFB32C0E7363}"/>
              </a:ext>
            </a:extLst>
          </p:cNvPr>
          <p:cNvSpPr>
            <a:spLocks noGrp="1"/>
          </p:cNvSpPr>
          <p:nvPr>
            <p:ph type="title"/>
          </p:nvPr>
        </p:nvSpPr>
        <p:spPr>
          <a:xfrm>
            <a:off x="841246" y="673770"/>
            <a:ext cx="3644489" cy="2414488"/>
          </a:xfrm>
        </p:spPr>
        <p:txBody>
          <a:bodyPr anchor="t">
            <a:normAutofit/>
          </a:bodyPr>
          <a:lstStyle/>
          <a:p>
            <a:r>
              <a:rPr lang="sv-SE" sz="3000">
                <a:solidFill>
                  <a:srgbClr val="FFFFFF"/>
                </a:solidFill>
              </a:rPr>
              <a:t>Innehållsförteckning </a:t>
            </a:r>
          </a:p>
        </p:txBody>
      </p:sp>
      <p:sp>
        <p:nvSpPr>
          <p:cNvPr id="3" name="Platshållare för innehåll 2">
            <a:extLst>
              <a:ext uri="{FF2B5EF4-FFF2-40B4-BE49-F238E27FC236}">
                <a16:creationId xmlns:a16="http://schemas.microsoft.com/office/drawing/2014/main" id="{8B848192-B04E-938B-6A94-1C2386333004}"/>
              </a:ext>
            </a:extLst>
          </p:cNvPr>
          <p:cNvSpPr>
            <a:spLocks noGrp="1"/>
          </p:cNvSpPr>
          <p:nvPr>
            <p:ph idx="1"/>
          </p:nvPr>
        </p:nvSpPr>
        <p:spPr>
          <a:xfrm>
            <a:off x="6095999" y="882315"/>
            <a:ext cx="5254754" cy="5294647"/>
          </a:xfrm>
        </p:spPr>
        <p:txBody>
          <a:bodyPr>
            <a:normAutofit/>
          </a:bodyPr>
          <a:lstStyle/>
          <a:p>
            <a:pPr marL="0" indent="0">
              <a:buNone/>
            </a:pPr>
            <a:r>
              <a:rPr lang="sv-SE" sz="2200" dirty="0"/>
              <a:t>Det turbulenta 1800-talet var inte endast turbulent på grund av krig, utan fler orsaker finns. Vi ska ta upp följande: </a:t>
            </a:r>
          </a:p>
          <a:p>
            <a:r>
              <a:rPr lang="sv-SE" sz="2200" dirty="0"/>
              <a:t>Wienkongressen</a:t>
            </a:r>
          </a:p>
          <a:p>
            <a:r>
              <a:rPr lang="sv-SE" sz="2200" dirty="0"/>
              <a:t>Politiska ideologier</a:t>
            </a:r>
          </a:p>
          <a:p>
            <a:r>
              <a:rPr lang="sv-SE" sz="2200" dirty="0"/>
              <a:t>Kvinnokamp</a:t>
            </a:r>
          </a:p>
          <a:p>
            <a:r>
              <a:rPr lang="sv-SE" sz="2200" dirty="0"/>
              <a:t>Nationalism</a:t>
            </a:r>
          </a:p>
          <a:p>
            <a:r>
              <a:rPr lang="sv-SE" sz="2200" dirty="0"/>
              <a:t>Industrialismen</a:t>
            </a:r>
          </a:p>
          <a:p>
            <a:r>
              <a:rPr lang="sv-SE" sz="2200" dirty="0"/>
              <a:t>Emigrationen</a:t>
            </a:r>
          </a:p>
          <a:p>
            <a:r>
              <a:rPr lang="sv-SE" sz="2200" dirty="0"/>
              <a:t>Sammanfattning</a:t>
            </a:r>
          </a:p>
          <a:p>
            <a:r>
              <a:rPr lang="sv-SE" sz="2200" dirty="0"/>
              <a:t>Källförteckning</a:t>
            </a:r>
          </a:p>
          <a:p>
            <a:endParaRPr lang="sv-SE" sz="2200" dirty="0"/>
          </a:p>
        </p:txBody>
      </p:sp>
    </p:spTree>
    <p:extLst>
      <p:ext uri="{BB962C8B-B14F-4D97-AF65-F5344CB8AC3E}">
        <p14:creationId xmlns:p14="http://schemas.microsoft.com/office/powerpoint/2010/main" val="26564668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1" name="Rectangle 1030">
            <a:extLst>
              <a:ext uri="{FF2B5EF4-FFF2-40B4-BE49-F238E27FC236}">
                <a16:creationId xmlns:a16="http://schemas.microsoft.com/office/drawing/2014/main" id="{F13C74B1-5B17-4795-BED0-7140497B44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CC52D8BA-5E3E-A4EB-D824-0F1791509E73}"/>
              </a:ext>
            </a:extLst>
          </p:cNvPr>
          <p:cNvSpPr>
            <a:spLocks noGrp="1"/>
          </p:cNvSpPr>
          <p:nvPr>
            <p:ph type="title"/>
          </p:nvPr>
        </p:nvSpPr>
        <p:spPr>
          <a:xfrm>
            <a:off x="640080" y="325369"/>
            <a:ext cx="4368602" cy="1956841"/>
          </a:xfrm>
        </p:spPr>
        <p:txBody>
          <a:bodyPr anchor="b">
            <a:normAutofit/>
          </a:bodyPr>
          <a:lstStyle/>
          <a:p>
            <a:r>
              <a:rPr lang="sv-SE" sz="4600"/>
              <a:t>Wienkongressen </a:t>
            </a:r>
          </a:p>
        </p:txBody>
      </p:sp>
      <p:sp>
        <p:nvSpPr>
          <p:cNvPr id="1033" name="sketchy line">
            <a:extLst>
              <a:ext uri="{FF2B5EF4-FFF2-40B4-BE49-F238E27FC236}">
                <a16:creationId xmlns:a16="http://schemas.microsoft.com/office/drawing/2014/main" id="{D4974D33-8DC5-464E-8C6D-BE58F0669C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 y="2586994"/>
            <a:ext cx="3474720" cy="18288"/>
          </a:xfrm>
          <a:custGeom>
            <a:avLst/>
            <a:gdLst>
              <a:gd name="connsiteX0" fmla="*/ 0 w 3474720"/>
              <a:gd name="connsiteY0" fmla="*/ 0 h 18288"/>
              <a:gd name="connsiteX1" fmla="*/ 694944 w 3474720"/>
              <a:gd name="connsiteY1" fmla="*/ 0 h 18288"/>
              <a:gd name="connsiteX2" fmla="*/ 1355141 w 3474720"/>
              <a:gd name="connsiteY2" fmla="*/ 0 h 18288"/>
              <a:gd name="connsiteX3" fmla="*/ 2015338 w 3474720"/>
              <a:gd name="connsiteY3" fmla="*/ 0 h 18288"/>
              <a:gd name="connsiteX4" fmla="*/ 2779776 w 3474720"/>
              <a:gd name="connsiteY4" fmla="*/ 0 h 18288"/>
              <a:gd name="connsiteX5" fmla="*/ 3474720 w 3474720"/>
              <a:gd name="connsiteY5" fmla="*/ 0 h 18288"/>
              <a:gd name="connsiteX6" fmla="*/ 3474720 w 3474720"/>
              <a:gd name="connsiteY6" fmla="*/ 18288 h 18288"/>
              <a:gd name="connsiteX7" fmla="*/ 2779776 w 3474720"/>
              <a:gd name="connsiteY7" fmla="*/ 18288 h 18288"/>
              <a:gd name="connsiteX8" fmla="*/ 2189074 w 3474720"/>
              <a:gd name="connsiteY8" fmla="*/ 18288 h 18288"/>
              <a:gd name="connsiteX9" fmla="*/ 1528877 w 3474720"/>
              <a:gd name="connsiteY9" fmla="*/ 18288 h 18288"/>
              <a:gd name="connsiteX10" fmla="*/ 868680 w 3474720"/>
              <a:gd name="connsiteY10" fmla="*/ 18288 h 18288"/>
              <a:gd name="connsiteX11" fmla="*/ 0 w 3474720"/>
              <a:gd name="connsiteY11" fmla="*/ 18288 h 18288"/>
              <a:gd name="connsiteX12" fmla="*/ 0 w 3474720"/>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474720" h="18288" fill="none" extrusionOk="0">
                <a:moveTo>
                  <a:pt x="0" y="0"/>
                </a:moveTo>
                <a:cubicBezTo>
                  <a:pt x="224454" y="-14544"/>
                  <a:pt x="495407" y="26540"/>
                  <a:pt x="694944" y="0"/>
                </a:cubicBezTo>
                <a:cubicBezTo>
                  <a:pt x="894481" y="-26540"/>
                  <a:pt x="1130063" y="24713"/>
                  <a:pt x="1355141" y="0"/>
                </a:cubicBezTo>
                <a:cubicBezTo>
                  <a:pt x="1580219" y="-24713"/>
                  <a:pt x="1820099" y="26695"/>
                  <a:pt x="2015338" y="0"/>
                </a:cubicBezTo>
                <a:cubicBezTo>
                  <a:pt x="2210577" y="-26695"/>
                  <a:pt x="2402045" y="165"/>
                  <a:pt x="2779776" y="0"/>
                </a:cubicBezTo>
                <a:cubicBezTo>
                  <a:pt x="3157507" y="-165"/>
                  <a:pt x="3286859" y="-15571"/>
                  <a:pt x="3474720" y="0"/>
                </a:cubicBezTo>
                <a:cubicBezTo>
                  <a:pt x="3474286" y="7551"/>
                  <a:pt x="3474253" y="9822"/>
                  <a:pt x="3474720" y="18288"/>
                </a:cubicBezTo>
                <a:cubicBezTo>
                  <a:pt x="3233904" y="29845"/>
                  <a:pt x="2945134" y="-5256"/>
                  <a:pt x="2779776" y="18288"/>
                </a:cubicBezTo>
                <a:cubicBezTo>
                  <a:pt x="2614418" y="41832"/>
                  <a:pt x="2339768" y="22709"/>
                  <a:pt x="2189074" y="18288"/>
                </a:cubicBezTo>
                <a:cubicBezTo>
                  <a:pt x="2038380" y="13867"/>
                  <a:pt x="1817434" y="-4947"/>
                  <a:pt x="1528877" y="18288"/>
                </a:cubicBezTo>
                <a:cubicBezTo>
                  <a:pt x="1240320" y="41523"/>
                  <a:pt x="1042447" y="37198"/>
                  <a:pt x="868680" y="18288"/>
                </a:cubicBezTo>
                <a:cubicBezTo>
                  <a:pt x="694913" y="-622"/>
                  <a:pt x="233232" y="44909"/>
                  <a:pt x="0" y="18288"/>
                </a:cubicBezTo>
                <a:cubicBezTo>
                  <a:pt x="60" y="11696"/>
                  <a:pt x="66" y="3758"/>
                  <a:pt x="0" y="0"/>
                </a:cubicBezTo>
                <a:close/>
              </a:path>
              <a:path w="3474720" h="18288" stroke="0" extrusionOk="0">
                <a:moveTo>
                  <a:pt x="0" y="0"/>
                </a:moveTo>
                <a:cubicBezTo>
                  <a:pt x="202328" y="-14716"/>
                  <a:pt x="332722" y="-11499"/>
                  <a:pt x="625450" y="0"/>
                </a:cubicBezTo>
                <a:cubicBezTo>
                  <a:pt x="918178" y="11499"/>
                  <a:pt x="1096688" y="5123"/>
                  <a:pt x="1389888" y="0"/>
                </a:cubicBezTo>
                <a:cubicBezTo>
                  <a:pt x="1683088" y="-5123"/>
                  <a:pt x="1835981" y="-14038"/>
                  <a:pt x="1980590" y="0"/>
                </a:cubicBezTo>
                <a:cubicBezTo>
                  <a:pt x="2125199" y="14038"/>
                  <a:pt x="2396099" y="-7203"/>
                  <a:pt x="2571293" y="0"/>
                </a:cubicBezTo>
                <a:cubicBezTo>
                  <a:pt x="2746487" y="7203"/>
                  <a:pt x="3041609" y="-12036"/>
                  <a:pt x="3474720" y="0"/>
                </a:cubicBezTo>
                <a:cubicBezTo>
                  <a:pt x="3474638" y="4406"/>
                  <a:pt x="3474631" y="9982"/>
                  <a:pt x="3474720" y="18288"/>
                </a:cubicBezTo>
                <a:cubicBezTo>
                  <a:pt x="3324873" y="21876"/>
                  <a:pt x="3136771" y="12587"/>
                  <a:pt x="2814523" y="18288"/>
                </a:cubicBezTo>
                <a:cubicBezTo>
                  <a:pt x="2492275" y="23989"/>
                  <a:pt x="2294402" y="47111"/>
                  <a:pt x="2154326" y="18288"/>
                </a:cubicBezTo>
                <a:cubicBezTo>
                  <a:pt x="2014250" y="-10535"/>
                  <a:pt x="1820317" y="33903"/>
                  <a:pt x="1494130" y="18288"/>
                </a:cubicBezTo>
                <a:cubicBezTo>
                  <a:pt x="1167943" y="2673"/>
                  <a:pt x="948432" y="14868"/>
                  <a:pt x="729691" y="18288"/>
                </a:cubicBezTo>
                <a:cubicBezTo>
                  <a:pt x="510950" y="21708"/>
                  <a:pt x="264032" y="24354"/>
                  <a:pt x="0" y="18288"/>
                </a:cubicBezTo>
                <a:cubicBezTo>
                  <a:pt x="189" y="14288"/>
                  <a:pt x="-703" y="3747"/>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latshållare för innehåll 2">
            <a:extLst>
              <a:ext uri="{FF2B5EF4-FFF2-40B4-BE49-F238E27FC236}">
                <a16:creationId xmlns:a16="http://schemas.microsoft.com/office/drawing/2014/main" id="{E5174026-B513-B078-5053-C970620107D5}"/>
              </a:ext>
            </a:extLst>
          </p:cNvPr>
          <p:cNvSpPr>
            <a:spLocks noGrp="1"/>
          </p:cNvSpPr>
          <p:nvPr>
            <p:ph idx="1"/>
          </p:nvPr>
        </p:nvSpPr>
        <p:spPr>
          <a:xfrm>
            <a:off x="640080" y="2872899"/>
            <a:ext cx="4243589" cy="3320668"/>
          </a:xfrm>
        </p:spPr>
        <p:txBody>
          <a:bodyPr>
            <a:normAutofit/>
          </a:bodyPr>
          <a:lstStyle/>
          <a:p>
            <a:r>
              <a:rPr lang="sv-SE" sz="2200" dirty="0"/>
              <a:t>Wien 1814-1815- kejsare, kungar och furstar samt diplomater-</a:t>
            </a:r>
          </a:p>
          <a:p>
            <a:r>
              <a:rPr lang="sv-SE" sz="2200" dirty="0"/>
              <a:t>Syfte: ordna upp Europa efter Napoleonkrigen</a:t>
            </a:r>
          </a:p>
          <a:p>
            <a:r>
              <a:rPr lang="sv-SE" sz="2200" dirty="0"/>
              <a:t>Ej straffa Frankrike</a:t>
            </a:r>
          </a:p>
          <a:p>
            <a:r>
              <a:rPr lang="sv-SE" sz="2200" dirty="0"/>
              <a:t>Bygga upp starka furstestater - Maktbalans</a:t>
            </a:r>
          </a:p>
          <a:p>
            <a:r>
              <a:rPr lang="sv-SE" sz="2200" dirty="0"/>
              <a:t>FRED</a:t>
            </a:r>
          </a:p>
        </p:txBody>
      </p:sp>
      <p:pic>
        <p:nvPicPr>
          <p:cNvPr id="1026" name="Picture 2" descr="Europa 1815">
            <a:extLst>
              <a:ext uri="{FF2B5EF4-FFF2-40B4-BE49-F238E27FC236}">
                <a16:creationId xmlns:a16="http://schemas.microsoft.com/office/drawing/2014/main" id="{71ED19E4-AACD-5B36-1970-099CD0E7AED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2047" r="-1" b="-1"/>
          <a:stretch/>
        </p:blipFill>
        <p:spPr bwMode="auto">
          <a:xfrm>
            <a:off x="5311702" y="10"/>
            <a:ext cx="6878775" cy="6857990"/>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450878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05CBC3C-2E5A-4839-8B9B-2E5A6ADF0F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27FF362-FC97-4BF5-949B-D4ADFA26E4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8888549">
            <a:off x="-1059473" y="-1108988"/>
            <a:ext cx="7179830" cy="5226565"/>
          </a:xfrm>
          <a:custGeom>
            <a:avLst/>
            <a:gdLst>
              <a:gd name="connsiteX0" fmla="*/ 5217841 w 7179830"/>
              <a:gd name="connsiteY0" fmla="*/ 464824 h 5226565"/>
              <a:gd name="connsiteX1" fmla="*/ 5222490 w 7179830"/>
              <a:gd name="connsiteY1" fmla="*/ 464289 h 5226565"/>
              <a:gd name="connsiteX2" fmla="*/ 5216768 w 7179830"/>
              <a:gd name="connsiteY2" fmla="*/ 463394 h 5226565"/>
              <a:gd name="connsiteX3" fmla="*/ 5217841 w 7179830"/>
              <a:gd name="connsiteY3" fmla="*/ 464824 h 5226565"/>
              <a:gd name="connsiteX4" fmla="*/ 4945201 w 7179830"/>
              <a:gd name="connsiteY4" fmla="*/ 5226565 h 5226565"/>
              <a:gd name="connsiteX5" fmla="*/ 140449 w 7179830"/>
              <a:gd name="connsiteY5" fmla="*/ 2240811 h 5226565"/>
              <a:gd name="connsiteX6" fmla="*/ 232913 w 7179830"/>
              <a:gd name="connsiteY6" fmla="*/ 2052782 h 5226565"/>
              <a:gd name="connsiteX7" fmla="*/ 375714 w 7179830"/>
              <a:gd name="connsiteY7" fmla="*/ 1803205 h 5226565"/>
              <a:gd name="connsiteX8" fmla="*/ 1512756 w 7179830"/>
              <a:gd name="connsiteY8" fmla="*/ 638448 h 5226565"/>
              <a:gd name="connsiteX9" fmla="*/ 2902095 w 7179830"/>
              <a:gd name="connsiteY9" fmla="*/ 120440 h 5226565"/>
              <a:gd name="connsiteX10" fmla="*/ 2848453 w 7179830"/>
              <a:gd name="connsiteY10" fmla="*/ 125626 h 5226565"/>
              <a:gd name="connsiteX11" fmla="*/ 1837830 w 7179830"/>
              <a:gd name="connsiteY11" fmla="*/ 426203 h 5226565"/>
              <a:gd name="connsiteX12" fmla="*/ 214608 w 7179830"/>
              <a:gd name="connsiteY12" fmla="*/ 1882239 h 5226565"/>
              <a:gd name="connsiteX13" fmla="*/ 91317 w 7179830"/>
              <a:gd name="connsiteY13" fmla="*/ 2123701 h 5226565"/>
              <a:gd name="connsiteX14" fmla="*/ 64092 w 7179830"/>
              <a:gd name="connsiteY14" fmla="*/ 2193361 h 5226565"/>
              <a:gd name="connsiteX15" fmla="*/ 0 w 7179830"/>
              <a:gd name="connsiteY15" fmla="*/ 2153533 h 5226565"/>
              <a:gd name="connsiteX16" fmla="*/ 42834 w 7179830"/>
              <a:gd name="connsiteY16" fmla="*/ 2047277 h 5226565"/>
              <a:gd name="connsiteX17" fmla="*/ 923582 w 7179830"/>
              <a:gd name="connsiteY17" fmla="*/ 915600 h 5226565"/>
              <a:gd name="connsiteX18" fmla="*/ 2686989 w 7179830"/>
              <a:gd name="connsiteY18" fmla="*/ 73950 h 5226565"/>
              <a:gd name="connsiteX19" fmla="*/ 3059983 w 7179830"/>
              <a:gd name="connsiteY19" fmla="*/ 20308 h 5226565"/>
              <a:gd name="connsiteX20" fmla="*/ 3454435 w 7179830"/>
              <a:gd name="connsiteY20" fmla="*/ 1176 h 5226565"/>
              <a:gd name="connsiteX21" fmla="*/ 3923806 w 7179830"/>
              <a:gd name="connsiteY21" fmla="*/ 49990 h 5226565"/>
              <a:gd name="connsiteX22" fmla="*/ 5350874 w 7179830"/>
              <a:gd name="connsiteY22" fmla="*/ 426917 h 5226565"/>
              <a:gd name="connsiteX23" fmla="*/ 6607360 w 7179830"/>
              <a:gd name="connsiteY23" fmla="*/ 1075097 h 5226565"/>
              <a:gd name="connsiteX24" fmla="*/ 7110534 w 7179830"/>
              <a:gd name="connsiteY24" fmla="*/ 1541421 h 5226565"/>
              <a:gd name="connsiteX25" fmla="*/ 7179830 w 7179830"/>
              <a:gd name="connsiteY25" fmla="*/ 1630542 h 5226565"/>
              <a:gd name="connsiteX26" fmla="*/ 7136295 w 7179830"/>
              <a:gd name="connsiteY26" fmla="*/ 1700600 h 5226565"/>
              <a:gd name="connsiteX27" fmla="*/ 7131140 w 7179830"/>
              <a:gd name="connsiteY27" fmla="*/ 1693045 h 5226565"/>
              <a:gd name="connsiteX28" fmla="*/ 6577499 w 7179830"/>
              <a:gd name="connsiteY28" fmla="*/ 1148230 h 5226565"/>
              <a:gd name="connsiteX29" fmla="*/ 5494816 w 7179830"/>
              <a:gd name="connsiteY29" fmla="*/ 563527 h 5226565"/>
              <a:gd name="connsiteX30" fmla="*/ 5366967 w 7179830"/>
              <a:gd name="connsiteY30" fmla="*/ 514176 h 5226565"/>
              <a:gd name="connsiteX31" fmla="*/ 5244661 w 7179830"/>
              <a:gd name="connsiteY31" fmla="*/ 470725 h 5226565"/>
              <a:gd name="connsiteX32" fmla="*/ 5904822 w 7179830"/>
              <a:gd name="connsiteY32" fmla="*/ 815468 h 5226565"/>
              <a:gd name="connsiteX33" fmla="*/ 7015222 w 7179830"/>
              <a:gd name="connsiteY33" fmla="*/ 1815185 h 5226565"/>
              <a:gd name="connsiteX34" fmla="*/ 7040454 w 7179830"/>
              <a:gd name="connsiteY34" fmla="*/ 1854830 h 5226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7179830" h="5226565">
                <a:moveTo>
                  <a:pt x="5217841" y="464824"/>
                </a:moveTo>
                <a:lnTo>
                  <a:pt x="5222490" y="464289"/>
                </a:lnTo>
                <a:lnTo>
                  <a:pt x="5216768" y="463394"/>
                </a:lnTo>
                <a:cubicBezTo>
                  <a:pt x="5216768" y="463394"/>
                  <a:pt x="5216768" y="464646"/>
                  <a:pt x="5217841" y="464824"/>
                </a:cubicBezTo>
                <a:close/>
                <a:moveTo>
                  <a:pt x="4945201" y="5226565"/>
                </a:moveTo>
                <a:lnTo>
                  <a:pt x="140449" y="2240811"/>
                </a:lnTo>
                <a:lnTo>
                  <a:pt x="232913" y="2052782"/>
                </a:lnTo>
                <a:cubicBezTo>
                  <a:pt x="277693" y="1968290"/>
                  <a:pt x="325201" y="1885054"/>
                  <a:pt x="375714" y="1803205"/>
                </a:cubicBezTo>
                <a:cubicBezTo>
                  <a:pt x="667528" y="1329721"/>
                  <a:pt x="1039629" y="935091"/>
                  <a:pt x="1512756" y="638448"/>
                </a:cubicBezTo>
                <a:cubicBezTo>
                  <a:pt x="1939392" y="370950"/>
                  <a:pt x="2405724" y="210560"/>
                  <a:pt x="2902095" y="120440"/>
                </a:cubicBezTo>
                <a:cubicBezTo>
                  <a:pt x="2884054" y="118134"/>
                  <a:pt x="2865727" y="119904"/>
                  <a:pt x="2848453" y="125626"/>
                </a:cubicBezTo>
                <a:cubicBezTo>
                  <a:pt x="2498704" y="175943"/>
                  <a:pt x="2158217" y="277201"/>
                  <a:pt x="1837830" y="426203"/>
                </a:cubicBezTo>
                <a:cubicBezTo>
                  <a:pt x="1147094" y="744660"/>
                  <a:pt x="593502" y="1217071"/>
                  <a:pt x="214608" y="1882239"/>
                </a:cubicBezTo>
                <a:cubicBezTo>
                  <a:pt x="169441" y="1960776"/>
                  <a:pt x="128308" y="2041369"/>
                  <a:pt x="91317" y="2123701"/>
                </a:cubicBezTo>
                <a:lnTo>
                  <a:pt x="64092" y="2193361"/>
                </a:lnTo>
                <a:lnTo>
                  <a:pt x="0" y="2153533"/>
                </a:lnTo>
                <a:lnTo>
                  <a:pt x="42834" y="2047277"/>
                </a:lnTo>
                <a:cubicBezTo>
                  <a:pt x="241792" y="1615775"/>
                  <a:pt x="541268" y="1241591"/>
                  <a:pt x="923582" y="915600"/>
                </a:cubicBezTo>
                <a:cubicBezTo>
                  <a:pt x="1435331" y="478415"/>
                  <a:pt x="2028081" y="205375"/>
                  <a:pt x="2686989" y="73950"/>
                </a:cubicBezTo>
                <a:cubicBezTo>
                  <a:pt x="2810367" y="49274"/>
                  <a:pt x="2934818" y="32466"/>
                  <a:pt x="3059983" y="20308"/>
                </a:cubicBezTo>
                <a:cubicBezTo>
                  <a:pt x="3185149" y="8148"/>
                  <a:pt x="3308706" y="2963"/>
                  <a:pt x="3454435" y="1176"/>
                </a:cubicBezTo>
                <a:cubicBezTo>
                  <a:pt x="3599805" y="-5977"/>
                  <a:pt x="3761985" y="20665"/>
                  <a:pt x="3923806" y="49990"/>
                </a:cubicBezTo>
                <a:cubicBezTo>
                  <a:pt x="4409449" y="137964"/>
                  <a:pt x="4886867" y="257228"/>
                  <a:pt x="5350874" y="426917"/>
                </a:cubicBezTo>
                <a:cubicBezTo>
                  <a:pt x="5797001" y="589991"/>
                  <a:pt x="6223101" y="792223"/>
                  <a:pt x="6607360" y="1075097"/>
                </a:cubicBezTo>
                <a:cubicBezTo>
                  <a:pt x="6794438" y="1212779"/>
                  <a:pt x="6965102" y="1365689"/>
                  <a:pt x="7110534" y="1541421"/>
                </a:cubicBezTo>
                <a:lnTo>
                  <a:pt x="7179830" y="1630542"/>
                </a:lnTo>
                <a:lnTo>
                  <a:pt x="7136295" y="1700600"/>
                </a:lnTo>
                <a:lnTo>
                  <a:pt x="7131140" y="1693045"/>
                </a:lnTo>
                <a:cubicBezTo>
                  <a:pt x="6977874" y="1483026"/>
                  <a:pt x="6788448" y="1305671"/>
                  <a:pt x="6577499" y="1148230"/>
                </a:cubicBezTo>
                <a:cubicBezTo>
                  <a:pt x="6245452" y="900401"/>
                  <a:pt x="5878538" y="716408"/>
                  <a:pt x="5494816" y="563527"/>
                </a:cubicBezTo>
                <a:cubicBezTo>
                  <a:pt x="5452491" y="546487"/>
                  <a:pt x="5409881" y="530036"/>
                  <a:pt x="5366967" y="514176"/>
                </a:cubicBezTo>
                <a:cubicBezTo>
                  <a:pt x="5326377" y="499156"/>
                  <a:pt x="5285430" y="485210"/>
                  <a:pt x="5244661" y="470725"/>
                </a:cubicBezTo>
                <a:cubicBezTo>
                  <a:pt x="5471517" y="572127"/>
                  <a:pt x="5691970" y="687263"/>
                  <a:pt x="5904822" y="815468"/>
                </a:cubicBezTo>
                <a:cubicBezTo>
                  <a:pt x="6336645" y="1080104"/>
                  <a:pt x="6718758" y="1400351"/>
                  <a:pt x="7015222" y="1815185"/>
                </a:cubicBezTo>
                <a:lnTo>
                  <a:pt x="7040454" y="1854830"/>
                </a:lnTo>
                <a:close/>
              </a:path>
            </a:pathLst>
          </a:custGeom>
          <a:solidFill>
            <a:schemeClr val="accent2"/>
          </a:solidFill>
          <a:ln w="12700" cap="flat">
            <a:noFill/>
            <a:prstDash val="solid"/>
            <a:miter/>
          </a:ln>
        </p:spPr>
        <p:txBody>
          <a:bodyPr wrap="square" rtlCol="0" anchor="ctr">
            <a:noAutofit/>
          </a:bodyPr>
          <a:lstStyle/>
          <a:p>
            <a:endParaRPr lang="en-US"/>
          </a:p>
        </p:txBody>
      </p:sp>
      <p:sp>
        <p:nvSpPr>
          <p:cNvPr id="2" name="Rubrik 1">
            <a:extLst>
              <a:ext uri="{FF2B5EF4-FFF2-40B4-BE49-F238E27FC236}">
                <a16:creationId xmlns:a16="http://schemas.microsoft.com/office/drawing/2014/main" id="{1F7AFDCE-0354-B742-3156-08E90EEF0FA7}"/>
              </a:ext>
            </a:extLst>
          </p:cNvPr>
          <p:cNvSpPr>
            <a:spLocks noGrp="1"/>
          </p:cNvSpPr>
          <p:nvPr>
            <p:ph type="title"/>
          </p:nvPr>
        </p:nvSpPr>
        <p:spPr>
          <a:xfrm>
            <a:off x="841246" y="673770"/>
            <a:ext cx="3644489" cy="2414488"/>
          </a:xfrm>
        </p:spPr>
        <p:txBody>
          <a:bodyPr anchor="t">
            <a:normAutofit/>
          </a:bodyPr>
          <a:lstStyle/>
          <a:p>
            <a:r>
              <a:rPr lang="sv-SE" sz="3800">
                <a:solidFill>
                  <a:srgbClr val="FFFFFF"/>
                </a:solidFill>
              </a:rPr>
              <a:t>Sammanfattning</a:t>
            </a:r>
          </a:p>
        </p:txBody>
      </p:sp>
      <p:sp>
        <p:nvSpPr>
          <p:cNvPr id="3" name="Platshållare för innehåll 2">
            <a:extLst>
              <a:ext uri="{FF2B5EF4-FFF2-40B4-BE49-F238E27FC236}">
                <a16:creationId xmlns:a16="http://schemas.microsoft.com/office/drawing/2014/main" id="{5239AF77-FEC8-4C99-AA66-F4F15BA71C48}"/>
              </a:ext>
            </a:extLst>
          </p:cNvPr>
          <p:cNvSpPr>
            <a:spLocks noGrp="1"/>
          </p:cNvSpPr>
          <p:nvPr>
            <p:ph idx="1"/>
          </p:nvPr>
        </p:nvSpPr>
        <p:spPr>
          <a:xfrm>
            <a:off x="6095999" y="882315"/>
            <a:ext cx="5254754" cy="5294647"/>
          </a:xfrm>
        </p:spPr>
        <p:txBody>
          <a:bodyPr>
            <a:normAutofit/>
          </a:bodyPr>
          <a:lstStyle/>
          <a:p>
            <a:pPr marL="0" indent="0">
              <a:buNone/>
            </a:pPr>
            <a:r>
              <a:rPr lang="sv-SE" sz="2200"/>
              <a:t>1800-talet är turbulent inte endast via krig, utan ett nytt modernt samhälle formas. Industriella revolutionen förändrar människors sätt att leva, vilket inte hänt sedan människan blev bofast för 10 000år sedan. </a:t>
            </a:r>
          </a:p>
          <a:p>
            <a:pPr marL="0" indent="0">
              <a:buNone/>
            </a:pPr>
            <a:r>
              <a:rPr lang="sv-SE" sz="2200"/>
              <a:t>Politiska ideologier börjar ifrågasätta makt och vem som ska styra ett samhälle. Kvinnor börjar ifrågasätta igen varför deras makt inte ens finns och kräver förändring. 1800-talet rör om samhällsstruktur, ekonomin och de mänskliga livsvillkoren.  </a:t>
            </a:r>
          </a:p>
        </p:txBody>
      </p:sp>
    </p:spTree>
    <p:extLst>
      <p:ext uri="{BB962C8B-B14F-4D97-AF65-F5344CB8AC3E}">
        <p14:creationId xmlns:p14="http://schemas.microsoft.com/office/powerpoint/2010/main" val="6463812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2349BC0-AE6C-2BA7-3317-86360B5E34E6}"/>
              </a:ext>
            </a:extLst>
          </p:cNvPr>
          <p:cNvSpPr>
            <a:spLocks noGrp="1"/>
          </p:cNvSpPr>
          <p:nvPr>
            <p:ph type="title"/>
          </p:nvPr>
        </p:nvSpPr>
        <p:spPr/>
        <p:txBody>
          <a:bodyPr/>
          <a:lstStyle/>
          <a:p>
            <a:r>
              <a:rPr lang="sv-SE" b="1" dirty="0"/>
              <a:t>Källförteckning (i alfabetisk ordning) </a:t>
            </a:r>
          </a:p>
        </p:txBody>
      </p:sp>
      <p:sp>
        <p:nvSpPr>
          <p:cNvPr id="3" name="Platshållare för innehåll 2">
            <a:extLst>
              <a:ext uri="{FF2B5EF4-FFF2-40B4-BE49-F238E27FC236}">
                <a16:creationId xmlns:a16="http://schemas.microsoft.com/office/drawing/2014/main" id="{7F465672-90B9-4F65-48AF-7DFDD4C0A717}"/>
              </a:ext>
            </a:extLst>
          </p:cNvPr>
          <p:cNvSpPr>
            <a:spLocks noGrp="1"/>
          </p:cNvSpPr>
          <p:nvPr>
            <p:ph idx="1"/>
          </p:nvPr>
        </p:nvSpPr>
        <p:spPr/>
        <p:txBody>
          <a:bodyPr>
            <a:normAutofit fontScale="92500"/>
          </a:bodyPr>
          <a:lstStyle/>
          <a:p>
            <a:r>
              <a:rPr lang="sv-SE" b="1" dirty="0"/>
              <a:t>Litteratur</a:t>
            </a:r>
          </a:p>
          <a:p>
            <a:pPr marL="0" indent="0">
              <a:buNone/>
            </a:pPr>
            <a:r>
              <a:rPr lang="sv-SE" b="1" dirty="0"/>
              <a:t>Nyström m </a:t>
            </a:r>
            <a:r>
              <a:rPr lang="sv-SE" b="1" dirty="0" err="1"/>
              <a:t>fl</a:t>
            </a:r>
            <a:r>
              <a:rPr lang="sv-SE" b="1" dirty="0"/>
              <a:t> </a:t>
            </a:r>
            <a:r>
              <a:rPr lang="sv-SE" dirty="0"/>
              <a:t>(2011,2016,2025), </a:t>
            </a:r>
            <a:r>
              <a:rPr lang="sv-SE" i="1" dirty="0"/>
              <a:t>Perspektiv på </a:t>
            </a:r>
            <a:r>
              <a:rPr lang="sv-SE" i="1"/>
              <a:t>historien</a:t>
            </a:r>
            <a:r>
              <a:rPr lang="sv-SE"/>
              <a:t>,s299-320, </a:t>
            </a:r>
            <a:r>
              <a:rPr lang="sv-SE" dirty="0"/>
              <a:t>Gleerups utbildning AB, Tredje upplagan, första </a:t>
            </a:r>
            <a:r>
              <a:rPr lang="sv-SE" dirty="0" err="1"/>
              <a:t>tryckningen,tryck</a:t>
            </a:r>
            <a:r>
              <a:rPr lang="sv-SE" dirty="0"/>
              <a:t> GPS Group 2025</a:t>
            </a:r>
          </a:p>
          <a:p>
            <a:pPr marL="0" indent="0">
              <a:buNone/>
            </a:pPr>
            <a:r>
              <a:rPr lang="sv-SE" b="1" dirty="0"/>
              <a:t>Bilder</a:t>
            </a:r>
          </a:p>
          <a:p>
            <a:pPr marL="0" indent="0">
              <a:buNone/>
            </a:pPr>
            <a:r>
              <a:rPr lang="sv-SE" dirty="0" err="1">
                <a:solidFill>
                  <a:srgbClr val="050505"/>
                </a:solidFill>
                <a:latin typeface="DNSansVF"/>
              </a:rPr>
              <a:t>Euston</a:t>
            </a:r>
            <a:r>
              <a:rPr lang="sv-SE" dirty="0">
                <a:solidFill>
                  <a:srgbClr val="050505"/>
                </a:solidFill>
                <a:latin typeface="DNSansVF"/>
              </a:rPr>
              <a:t> Station 1837, </a:t>
            </a:r>
            <a:r>
              <a:rPr lang="sv-SE" dirty="0" err="1">
                <a:solidFill>
                  <a:srgbClr val="050505"/>
                </a:solidFill>
                <a:latin typeface="DNSansVF"/>
              </a:rPr>
              <a:t>Wikipedia</a:t>
            </a:r>
            <a:r>
              <a:rPr lang="sv-SE" dirty="0">
                <a:solidFill>
                  <a:srgbClr val="050505"/>
                </a:solidFill>
                <a:latin typeface="DNSansVF"/>
              </a:rPr>
              <a:t> </a:t>
            </a:r>
            <a:r>
              <a:rPr lang="sv-SE" dirty="0" err="1">
                <a:solidFill>
                  <a:srgbClr val="050505"/>
                </a:solidFill>
                <a:latin typeface="DNSansVF"/>
              </a:rPr>
              <a:t>Commons</a:t>
            </a:r>
            <a:r>
              <a:rPr lang="sv-SE" dirty="0">
                <a:solidFill>
                  <a:srgbClr val="050505"/>
                </a:solidFill>
                <a:latin typeface="DNSansVF"/>
              </a:rPr>
              <a:t> </a:t>
            </a:r>
            <a:r>
              <a:rPr lang="sv-SE" dirty="0">
                <a:solidFill>
                  <a:srgbClr val="050505"/>
                </a:solidFill>
                <a:latin typeface="DNSansVF"/>
                <a:hlinkClick r:id="rId2"/>
              </a:rPr>
              <a:t>https://commons.wikimedia.org/wiki/File:Euston_Station_showing_wrought_iron_roof_of_1837.jpg</a:t>
            </a:r>
            <a:r>
              <a:rPr lang="sv-SE" dirty="0">
                <a:solidFill>
                  <a:srgbClr val="050505"/>
                </a:solidFill>
                <a:latin typeface="DNSansVF"/>
              </a:rPr>
              <a:t> ( hämtad 2024-10-11)</a:t>
            </a:r>
            <a:br>
              <a:rPr lang="sv-SE" dirty="0">
                <a:solidFill>
                  <a:srgbClr val="050505"/>
                </a:solidFill>
                <a:latin typeface="DNSansVF"/>
              </a:rPr>
            </a:br>
            <a:br>
              <a:rPr lang="sv-SE" dirty="0">
                <a:solidFill>
                  <a:srgbClr val="050505"/>
                </a:solidFill>
                <a:latin typeface="DNSansVF"/>
              </a:rPr>
            </a:br>
            <a:r>
              <a:rPr lang="sv-SE" dirty="0"/>
              <a:t>Karta Europa efter Napoleon ( hämtad 2024-10-27)</a:t>
            </a:r>
          </a:p>
          <a:p>
            <a:pPr marL="0" indent="0">
              <a:buNone/>
            </a:pPr>
            <a:r>
              <a:rPr lang="sv-SE" dirty="0">
                <a:hlinkClick r:id="rId3"/>
              </a:rPr>
              <a:t>https://www.grundskoleboken.se/wiki/Europa_efter_Napoleon</a:t>
            </a:r>
            <a:endParaRPr lang="sv-SE" dirty="0"/>
          </a:p>
          <a:p>
            <a:pPr marL="0" indent="0">
              <a:buNone/>
            </a:pPr>
            <a:endParaRPr lang="sv-SE" dirty="0"/>
          </a:p>
          <a:p>
            <a:pPr marL="0" indent="0">
              <a:buNone/>
            </a:pPr>
            <a:endParaRPr lang="sv-SE" dirty="0"/>
          </a:p>
        </p:txBody>
      </p:sp>
    </p:spTree>
    <p:extLst>
      <p:ext uri="{BB962C8B-B14F-4D97-AF65-F5344CB8AC3E}">
        <p14:creationId xmlns:p14="http://schemas.microsoft.com/office/powerpoint/2010/main" val="4177603781"/>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239</Words>
  <Application>Microsoft Office PowerPoint</Application>
  <PresentationFormat>Bredbild</PresentationFormat>
  <Paragraphs>27</Paragraphs>
  <Slides>5</Slides>
  <Notes>0</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5</vt:i4>
      </vt:variant>
    </vt:vector>
  </HeadingPairs>
  <TitlesOfParts>
    <vt:vector size="10" baseType="lpstr">
      <vt:lpstr>Arial</vt:lpstr>
      <vt:lpstr>Calibri</vt:lpstr>
      <vt:lpstr>Calibri Light</vt:lpstr>
      <vt:lpstr>DNSansVF</vt:lpstr>
      <vt:lpstr>Office-tema</vt:lpstr>
      <vt:lpstr>Det turbulenta 1800-t</vt:lpstr>
      <vt:lpstr>Innehållsförteckning </vt:lpstr>
      <vt:lpstr>Wienkongressen </vt:lpstr>
      <vt:lpstr>Sammanfattning</vt:lpstr>
      <vt:lpstr>Källförteckning (i alfabetisk ordning)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Det turbulenta 1800-t</dc:title>
  <dc:creator>Kerstin Högberg</dc:creator>
  <cp:lastModifiedBy>Kerstin Högberg</cp:lastModifiedBy>
  <cp:revision>7</cp:revision>
  <dcterms:created xsi:type="dcterms:W3CDTF">2023-09-27T07:24:40Z</dcterms:created>
  <dcterms:modified xsi:type="dcterms:W3CDTF">2026-02-15T21:44:05Z</dcterms:modified>
</cp:coreProperties>
</file>