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6" y="2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7200" dirty="0">
                <a:highlight>
                  <a:srgbClr val="00FF00"/>
                </a:highlight>
              </a:rPr>
              <a:t>Historiesyn</a:t>
            </a:r>
            <a:br>
              <a:rPr lang="sv-SE" sz="7200" dirty="0"/>
            </a:br>
            <a:r>
              <a:rPr lang="sv-SE" sz="7200" dirty="0">
                <a:highlight>
                  <a:srgbClr val="FFFF00"/>
                </a:highlight>
              </a:rPr>
              <a:t>Historiebruk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lärobok </a:t>
            </a:r>
            <a:r>
              <a:rPr lang="sv-SE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Perspektiv på historiens </a:t>
            </a:r>
            <a:r>
              <a:rPr lang="sv-SE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första kapitel- </a:t>
            </a:r>
            <a:r>
              <a:rPr lang="sv-SE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välkommen </a:t>
            </a:r>
            <a:r>
              <a:rPr lang="sv-SE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till historien</a:t>
            </a:r>
            <a:r>
              <a:rPr lang="sv-SE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s 14-21.</a:t>
            </a:r>
          </a:p>
        </p:txBody>
      </p:sp>
    </p:spTree>
    <p:extLst>
      <p:ext uri="{BB962C8B-B14F-4D97-AF65-F5344CB8AC3E}">
        <p14:creationId xmlns:p14="http://schemas.microsoft.com/office/powerpoint/2010/main" val="153302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highlight>
                  <a:srgbClr val="00FF00"/>
                </a:highlight>
              </a:rPr>
              <a:t>Idealistisk historiesyn</a:t>
            </a:r>
            <a:br>
              <a:rPr lang="sv-SE" dirty="0"/>
            </a:br>
            <a:r>
              <a:rPr lang="sv-SE" dirty="0"/>
              <a:t>Aktör/struktur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En Idealistisk historiesyn poängterar att det är individerna och idéerna bakom som påverkar historien starkt. </a:t>
            </a:r>
          </a:p>
          <a:p>
            <a:r>
              <a:rPr lang="sv-SE" dirty="0"/>
              <a:t>Ett exempel som förs fram är Adolf Hitler ( aktör) och nazismen, nationalism/arbetslöshet( bakomliggande faktorer/Struktur) och hur de påverkade andra världskriget.</a:t>
            </a:r>
          </a:p>
          <a:p>
            <a:r>
              <a:rPr lang="sv-SE" dirty="0"/>
              <a:t>Det här var en vanlig historiesyn långt in på 1800- talet och den existerar fortfarande idag.</a:t>
            </a:r>
          </a:p>
        </p:txBody>
      </p:sp>
    </p:spTree>
    <p:extLst>
      <p:ext uri="{BB962C8B-B14F-4D97-AF65-F5344CB8AC3E}">
        <p14:creationId xmlns:p14="http://schemas.microsoft.com/office/powerpoint/2010/main" val="70153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highlight>
                  <a:srgbClr val="00FF00"/>
                </a:highlight>
              </a:rPr>
              <a:t>Materialistisk historiesyn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Poängterar att </a:t>
            </a:r>
            <a:r>
              <a:rPr lang="sv-SE" b="1" dirty="0"/>
              <a:t>samhälleliga och ekonomiska </a:t>
            </a:r>
            <a:r>
              <a:rPr lang="sv-SE" dirty="0"/>
              <a:t>faktorer påverkar historien. Materiella faktorer påverkar människors beslut.</a:t>
            </a:r>
          </a:p>
          <a:p>
            <a:r>
              <a:rPr lang="sv-SE" dirty="0"/>
              <a:t>Karl Marx (1818- 1883) utformade den materialistiska historiesynen. Han beskrev hur olika produktionssätt avlöser varandra;</a:t>
            </a:r>
          </a:p>
          <a:p>
            <a:r>
              <a:rPr lang="sv-SE" dirty="0"/>
              <a:t>Slavsamhället, det feodala systemet, det kapitalistiska systemet, Det socialistiska och därefter det kommunistiska. </a:t>
            </a:r>
          </a:p>
          <a:p>
            <a:r>
              <a:rPr lang="sv-SE" dirty="0"/>
              <a:t>Övergången mellan systemen ledde till revolution.</a:t>
            </a:r>
          </a:p>
        </p:txBody>
      </p:sp>
    </p:spTree>
    <p:extLst>
      <p:ext uri="{BB962C8B-B14F-4D97-AF65-F5344CB8AC3E}">
        <p14:creationId xmlns:p14="http://schemas.microsoft.com/office/powerpoint/2010/main" val="23204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highlight>
                  <a:srgbClr val="00FF00"/>
                </a:highlight>
              </a:rPr>
              <a:t>Genusvetenskaplig historiesyn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Utvecklades i Norden och internationellt under 1970- 80 talen och blev universitetsämne under 1990- 0ch 2000- talen.</a:t>
            </a:r>
          </a:p>
          <a:p>
            <a:r>
              <a:rPr lang="sv-SE" dirty="0"/>
              <a:t>Kön, sexualitet och makt studeras liksom sociala strukturer. Det handlar om att synliggöra normer och att ifrågasätta.</a:t>
            </a:r>
          </a:p>
          <a:p>
            <a:r>
              <a:rPr lang="sv-SE" dirty="0"/>
              <a:t>Kvinnors situation genom tiderna har lyfts fram. </a:t>
            </a:r>
          </a:p>
        </p:txBody>
      </p:sp>
    </p:spTree>
    <p:extLst>
      <p:ext uri="{BB962C8B-B14F-4D97-AF65-F5344CB8AC3E}">
        <p14:creationId xmlns:p14="http://schemas.microsoft.com/office/powerpoint/2010/main" val="62831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7411B2-2F6F-1D76-7F81-DD8F3F66F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8800" dirty="0">
                <a:highlight>
                  <a:srgbClr val="FFFF00"/>
                </a:highlight>
              </a:rPr>
              <a:t>HISTORIEBRUK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592769-936F-96FB-6054-CC3BFA40E11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/>
              <a:t>Hur används (brukas) historia och syftet bakom? </a:t>
            </a:r>
          </a:p>
          <a:p>
            <a:r>
              <a:rPr lang="sv-SE" b="1" dirty="0"/>
              <a:t>Politiskt  och ideologiskt </a:t>
            </a:r>
            <a:r>
              <a:rPr lang="sv-SE" dirty="0"/>
              <a:t>historiebruk -  använda historia för sin politik…</a:t>
            </a:r>
          </a:p>
          <a:p>
            <a:r>
              <a:rPr lang="sv-SE" b="1" dirty="0"/>
              <a:t>Kommersiellt historiebruk</a:t>
            </a:r>
            <a:r>
              <a:rPr lang="sv-SE" dirty="0"/>
              <a:t>( ekonomiskt) – använda historia för att sälja</a:t>
            </a:r>
            <a:br>
              <a:rPr lang="sv-SE" dirty="0"/>
            </a:br>
            <a:r>
              <a:rPr lang="sv-SE" dirty="0"/>
              <a:t>                                                                        varor o tjänster</a:t>
            </a:r>
          </a:p>
          <a:p>
            <a:r>
              <a:rPr lang="sv-SE" b="1" dirty="0"/>
              <a:t>Existentiellt historiebruk </a:t>
            </a:r>
            <a:r>
              <a:rPr lang="sv-SE" dirty="0"/>
              <a:t>-  använda historia för sammanhållning inom</a:t>
            </a:r>
            <a:br>
              <a:rPr lang="sv-SE" dirty="0"/>
            </a:br>
            <a:r>
              <a:rPr lang="sv-SE" dirty="0"/>
              <a:t>                                                  gruppen, förstå sina liv</a:t>
            </a:r>
          </a:p>
          <a:p>
            <a:r>
              <a:rPr lang="sv-SE" b="1" dirty="0">
                <a:highlight>
                  <a:srgbClr val="FF00FF"/>
                </a:highlight>
              </a:rPr>
              <a:t>Icke-bruket( </a:t>
            </a:r>
            <a:r>
              <a:rPr lang="sv-SE" dirty="0"/>
              <a:t>missbruket) -  historia censureras, för att passa in, kan vara exempel</a:t>
            </a:r>
            <a:br>
              <a:rPr lang="sv-SE" dirty="0"/>
            </a:br>
            <a:r>
              <a:rPr lang="sv-SE" dirty="0"/>
              <a:t>                                             på </a:t>
            </a:r>
            <a:r>
              <a:rPr lang="sv-SE" dirty="0" err="1"/>
              <a:t>poltiskt</a:t>
            </a:r>
            <a:r>
              <a:rPr lang="sv-SE" dirty="0"/>
              <a:t>/ideologiskt historiebruk. </a:t>
            </a:r>
            <a:br>
              <a:rPr lang="sv-SE" dirty="0"/>
            </a:br>
            <a:r>
              <a:rPr lang="sv-SE" dirty="0"/>
              <a:t>                                                                                           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774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pe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TM04033925[[fn=Droppe]]</Template>
  <TotalTime>0</TotalTime>
  <Words>272</Words>
  <Application>Microsoft Office PowerPoint</Application>
  <PresentationFormat>Bredbild</PresentationFormat>
  <Paragraphs>21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Tw Cen MT</vt:lpstr>
      <vt:lpstr>Droppe</vt:lpstr>
      <vt:lpstr>Historiesyn Historiebruk</vt:lpstr>
      <vt:lpstr>Idealistisk historiesyn Aktör/struktur</vt:lpstr>
      <vt:lpstr>Materialistisk historiesyn</vt:lpstr>
      <vt:lpstr>Genusvetenskaplig historiesyn</vt:lpstr>
      <vt:lpstr>HISTORIEBRUK</vt:lpstr>
    </vt:vector>
  </TitlesOfParts>
  <Company>Göteborgs stad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Historiesyn</dc:title>
  <dc:creator>Anna Andersson Åkerblom</dc:creator>
  <cp:lastModifiedBy>Kerstin Högberg</cp:lastModifiedBy>
  <cp:revision>6</cp:revision>
  <dcterms:created xsi:type="dcterms:W3CDTF">2017-10-24T08:08:26Z</dcterms:created>
  <dcterms:modified xsi:type="dcterms:W3CDTF">2026-08-20T05:39:01Z</dcterms:modified>
</cp:coreProperties>
</file>